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90" r:id="rId2"/>
    <p:sldId id="351" r:id="rId3"/>
    <p:sldId id="350" r:id="rId4"/>
    <p:sldId id="380" r:id="rId5"/>
    <p:sldId id="381" r:id="rId6"/>
    <p:sldId id="386" r:id="rId7"/>
    <p:sldId id="388" r:id="rId8"/>
    <p:sldId id="389" r:id="rId9"/>
    <p:sldId id="390" r:id="rId10"/>
    <p:sldId id="387" r:id="rId11"/>
    <p:sldId id="382" r:id="rId12"/>
    <p:sldId id="384" r:id="rId13"/>
    <p:sldId id="324" r:id="rId14"/>
    <p:sldId id="3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9ED"/>
    <a:srgbClr val="ED9B1E"/>
    <a:srgbClr val="EDE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87019"/>
  </p:normalViewPr>
  <p:slideViewPr>
    <p:cSldViewPr snapToGrid="0" showGuides="1">
      <p:cViewPr varScale="1">
        <p:scale>
          <a:sx n="138" d="100"/>
          <a:sy n="138" d="100"/>
        </p:scale>
        <p:origin x="176" y="192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DA499-5FB5-C44E-BFCA-3506C22A55E3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37997-445B-B942-8AA6-5C30DD7D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 \text{buckteeth} \land \text{longneck} \big) \lor \big(\text{longneck} \land \text{smelly}\big) \lor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\text{smelly} \land \neg \text{buckteeth}\big)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\text{hunter} \land \neg \text{group}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\neg \text{walks} \land \text{fish} \land  \neg \text{ground}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  \neg \text{meat} \land \text{small} \land \neg \text{pads} \land \neg \text{gray}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 Expert4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\text{BWV}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2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ISIC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\text{BWV}  \lor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RegressionStructures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5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 \lor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\text{BWV} \big) \lor \big(\text{BWV}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&amp;\lor \big(\text{BWV}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&amp;\lor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&amp;\lor \big(\neg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HAM 10k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 Expert4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\text{BWV}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9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 \text{buckteeth}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{blue}{smelly}}\big) \lor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 \land \neg \text{buckteeth}\big)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\text{fields}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\text{hunter} \land \neg \text{group}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\neg \text{walks} \land \text{fish} \land  \neg \text{ground}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  \neg \text{meat} \land \text{small} \land \neg \text{pads} \land \neg \text{gray}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&amp; \text{buckteeth}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&amp;\neg\text{gray}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{blue}{artic}}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\text{meat}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%Otter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\lor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RegressionStructures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21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 \text{buckteeth}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{blue}{smelly}}\big) \lor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 \land \neg \text{buckteeth}\big)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\text{fields}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\text{hunter} \land \neg \text{group}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\neg \text{walks} \land \text{fish} \land  \neg \text{ground}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  \neg \text{meat} \land \text{small} \land \neg \text{pads} \land \neg \text{gray}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&amp; \text{buckteeth}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&amp;\neg\text{gray}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{blue}{artic}}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\text{meat}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%Otter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\lor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RegressionStructures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\big(\neg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58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forest bold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Groundtruth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&amp;\text{Prediction 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&amp;\text{Explanation}: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WingShapeRoundedwings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{0.0000001pt} \land \text{Forest}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Groundtruth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&amp;\text{Prediction 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&amp;\text{Explanation}: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BillLengthAboutTheSameAsHead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BillLengthShorterThanHead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\neg\text{SizeSmall5\_\_9in}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ShapePerchingLike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CrownColorWhite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5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97C9-A7D5-FD19-A279-58B95E07C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50ABA-EA52-6E74-47C8-CF942EEDF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4CB14-ED1F-BD7D-A43A-47FEA3E7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50E7-129D-E735-C7B6-EA520CB1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699C8-39C6-8B11-00A6-D693B1E6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1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8587-8EE9-5A52-4C73-CBC44564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3CCCC-CE20-F1C4-63FD-CA98DE3DB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58439-A754-DE9F-76F2-92A988948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67E0-A5AE-1889-5EF8-4E38158B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FE2B7-92C7-2C3E-7FF9-AFC8D984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0B0E45-108C-5570-D61A-330CAAE82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5B6B0-A56E-35B4-409F-D02A2E4DC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B5B34-ABCE-5325-DE61-FA56F286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83736-7857-7D87-AE7A-F687F662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EAC2D-C6FF-B77F-6DB2-6E73549A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1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0649-58B4-A3EF-785B-5D1E32FD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ED13-C3AF-6389-A609-8FACDA581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E0135-BBED-3625-ADE3-BA7A1768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7C278-EFDE-5FF5-4FA7-966536C9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77730-6E61-FFF8-F185-C184F721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35E0-2B57-F3C6-31A6-2EEB0601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F8598-BF14-82D6-E106-68AF078F3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48E5-5A41-EEAB-4C40-475F8A14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BFD9-2CCF-45D9-9A57-9FCF54B8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4D72C-A485-2883-792F-A3D281C7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8A2E-673C-870E-B041-FFE59A42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DB3C-B3D7-59D2-0123-6914E91B5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81689-E39F-A2E9-EA8F-7D0F4BF0F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B5F9B-2DFF-50FC-7B78-B6688F99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97926-E281-DF42-D7C7-0A50A42A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06EE9-1AEF-DAFE-FB11-A300E2A7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0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41CF-5ABF-371A-9B4C-84F0B9EE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BCC57-2474-B7B8-77E1-0BEA250E3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9B4C9-BE81-1258-E586-A8666EEDD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92893-F3BC-E059-0C53-9D2D4E344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28750-E3F9-97CB-5B61-1890F50F3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2E997-260E-4DEC-F03D-58953198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EDA57D-2A87-C75A-0509-C072A9D7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E1447-171C-C48A-CC5A-68026DD6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2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2412-B0F6-6313-2960-B712C4BD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876AF-C65B-8415-1CDB-3DBE35BD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859A9-F604-81A3-DFF6-44480C23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24929-11FF-AEFC-A77F-9808A956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D1797E-F68E-14D2-68F1-D0B85E31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5D03B-097A-A374-E671-C6BD948CC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A2FF-334D-90C8-CA41-1DA016E0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3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67F7-F384-859D-8E5F-9486AA3B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DC8F-D9EE-07BE-14FC-BB00FC976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0F896-FEC5-D763-19B2-14A670C53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223BB-D987-A8BA-ECBF-8DD0BE12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F3731-75AB-EC61-982F-B495FCE6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D6F97-94E7-67D1-B066-79F4DC20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1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2EA3-E92E-B0B5-CE83-9CECA8AD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05476-8EC7-FCA3-4DE5-D93CD5AF6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4EFA-46EE-390C-A726-14BCB7AFD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CB934-AD7D-B5A2-F300-01C8FE3B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71BF6-1620-99E6-FCDA-D05B6184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C7EDA-3A1F-9F27-9724-05D5DE4F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8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6C319A-0BB7-3C8D-627D-286D69B1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D80F8-5D33-FD8B-AB07-65F06B934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3CC3-7B49-19F1-79D3-3B8AE3E5C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07CCD-A910-C141-84B6-18D4468962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8EFA8-A30E-D95B-CC7B-221CF3767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8191-3926-CE96-8FBF-825A58E57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6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26" Type="http://schemas.openxmlformats.org/officeDocument/2006/relationships/image" Target="../media/image25.emf"/><Relationship Id="rId21" Type="http://schemas.openxmlformats.org/officeDocument/2006/relationships/image" Target="../media/image20.svg"/><Relationship Id="rId34" Type="http://schemas.openxmlformats.org/officeDocument/2006/relationships/image" Target="../media/image33.emf"/><Relationship Id="rId7" Type="http://schemas.openxmlformats.org/officeDocument/2006/relationships/image" Target="../media/image6.svg"/><Relationship Id="rId12" Type="http://schemas.openxmlformats.org/officeDocument/2006/relationships/image" Target="../media/image11.emf"/><Relationship Id="rId17" Type="http://schemas.openxmlformats.org/officeDocument/2006/relationships/image" Target="../media/image16.svg"/><Relationship Id="rId25" Type="http://schemas.openxmlformats.org/officeDocument/2006/relationships/image" Target="../media/image24.emf"/><Relationship Id="rId33" Type="http://schemas.openxmlformats.org/officeDocument/2006/relationships/image" Target="../media/image32.em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36.emf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emf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png"/><Relationship Id="rId22" Type="http://schemas.openxmlformats.org/officeDocument/2006/relationships/image" Target="../media/image21.emf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emf"/><Relationship Id="rId8" Type="http://schemas.openxmlformats.org/officeDocument/2006/relationships/image" Target="../media/image7.em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8.png"/><Relationship Id="rId18" Type="http://schemas.openxmlformats.org/officeDocument/2006/relationships/image" Target="../media/image89.emf"/><Relationship Id="rId26" Type="http://schemas.openxmlformats.org/officeDocument/2006/relationships/image" Target="../media/image97.emf"/><Relationship Id="rId3" Type="http://schemas.openxmlformats.org/officeDocument/2006/relationships/image" Target="../media/image52.png"/><Relationship Id="rId21" Type="http://schemas.openxmlformats.org/officeDocument/2006/relationships/image" Target="../media/image92.emf"/><Relationship Id="rId7" Type="http://schemas.openxmlformats.org/officeDocument/2006/relationships/image" Target="../media/image59.png"/><Relationship Id="rId12" Type="http://schemas.openxmlformats.org/officeDocument/2006/relationships/image" Target="../media/image67.png"/><Relationship Id="rId17" Type="http://schemas.openxmlformats.org/officeDocument/2006/relationships/image" Target="../media/image88.emf"/><Relationship Id="rId25" Type="http://schemas.openxmlformats.org/officeDocument/2006/relationships/image" Target="../media/image96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3.png"/><Relationship Id="rId20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11" Type="http://schemas.openxmlformats.org/officeDocument/2006/relationships/image" Target="../media/image66.png"/><Relationship Id="rId24" Type="http://schemas.openxmlformats.org/officeDocument/2006/relationships/image" Target="../media/image95.emf"/><Relationship Id="rId5" Type="http://schemas.openxmlformats.org/officeDocument/2006/relationships/image" Target="../media/image54.png"/><Relationship Id="rId15" Type="http://schemas.openxmlformats.org/officeDocument/2006/relationships/image" Target="../media/image72.png"/><Relationship Id="rId23" Type="http://schemas.openxmlformats.org/officeDocument/2006/relationships/image" Target="../media/image94.emf"/><Relationship Id="rId10" Type="http://schemas.openxmlformats.org/officeDocument/2006/relationships/image" Target="../media/image62.emf"/><Relationship Id="rId19" Type="http://schemas.openxmlformats.org/officeDocument/2006/relationships/image" Target="../media/image90.emf"/><Relationship Id="rId4" Type="http://schemas.openxmlformats.org/officeDocument/2006/relationships/image" Target="../media/image53.png"/><Relationship Id="rId9" Type="http://schemas.openxmlformats.org/officeDocument/2006/relationships/image" Target="../media/image61.png"/><Relationship Id="rId14" Type="http://schemas.openxmlformats.org/officeDocument/2006/relationships/image" Target="../media/image71.png"/><Relationship Id="rId22" Type="http://schemas.openxmlformats.org/officeDocument/2006/relationships/image" Target="../media/image93.emf"/><Relationship Id="rId27" Type="http://schemas.openxmlformats.org/officeDocument/2006/relationships/image" Target="../media/image9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8.png"/><Relationship Id="rId18" Type="http://schemas.openxmlformats.org/officeDocument/2006/relationships/image" Target="../media/image92.emf"/><Relationship Id="rId26" Type="http://schemas.openxmlformats.org/officeDocument/2006/relationships/image" Target="../media/image98.emf"/><Relationship Id="rId3" Type="http://schemas.openxmlformats.org/officeDocument/2006/relationships/image" Target="../media/image52.png"/><Relationship Id="rId21" Type="http://schemas.openxmlformats.org/officeDocument/2006/relationships/image" Target="../media/image95.emf"/><Relationship Id="rId7" Type="http://schemas.openxmlformats.org/officeDocument/2006/relationships/image" Target="../media/image59.png"/><Relationship Id="rId12" Type="http://schemas.openxmlformats.org/officeDocument/2006/relationships/image" Target="../media/image67.png"/><Relationship Id="rId17" Type="http://schemas.openxmlformats.org/officeDocument/2006/relationships/image" Target="../media/image91.emf"/><Relationship Id="rId25" Type="http://schemas.openxmlformats.org/officeDocument/2006/relationships/image" Target="../media/image96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0.emf"/><Relationship Id="rId20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11" Type="http://schemas.openxmlformats.org/officeDocument/2006/relationships/image" Target="../media/image66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89.emf"/><Relationship Id="rId23" Type="http://schemas.openxmlformats.org/officeDocument/2006/relationships/image" Target="../media/image72.png"/><Relationship Id="rId10" Type="http://schemas.openxmlformats.org/officeDocument/2006/relationships/image" Target="../media/image62.emf"/><Relationship Id="rId19" Type="http://schemas.openxmlformats.org/officeDocument/2006/relationships/image" Target="../media/image93.emf"/><Relationship Id="rId4" Type="http://schemas.openxmlformats.org/officeDocument/2006/relationships/image" Target="../media/image53.png"/><Relationship Id="rId9" Type="http://schemas.openxmlformats.org/officeDocument/2006/relationships/image" Target="../media/image61.png"/><Relationship Id="rId14" Type="http://schemas.openxmlformats.org/officeDocument/2006/relationships/image" Target="../media/image88.emf"/><Relationship Id="rId22" Type="http://schemas.openxmlformats.org/officeDocument/2006/relationships/image" Target="../media/image71.png"/><Relationship Id="rId27" Type="http://schemas.openxmlformats.org/officeDocument/2006/relationships/image" Target="../media/image9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emf"/><Relationship Id="rId5" Type="http://schemas.openxmlformats.org/officeDocument/2006/relationships/image" Target="../media/image102.png"/><Relationship Id="rId10" Type="http://schemas.openxmlformats.org/officeDocument/2006/relationships/image" Target="../media/image107.emf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13" Type="http://schemas.openxmlformats.org/officeDocument/2006/relationships/image" Target="../media/image117.emf"/><Relationship Id="rId18" Type="http://schemas.openxmlformats.org/officeDocument/2006/relationships/image" Target="../media/image121.emf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4.svg"/><Relationship Id="rId17" Type="http://schemas.openxmlformats.org/officeDocument/2006/relationships/image" Target="../media/image120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9.emf"/><Relationship Id="rId20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3.png"/><Relationship Id="rId5" Type="http://schemas.openxmlformats.org/officeDocument/2006/relationships/image" Target="../media/image111.png"/><Relationship Id="rId15" Type="http://schemas.openxmlformats.org/officeDocument/2006/relationships/image" Target="../media/image118.emf"/><Relationship Id="rId10" Type="http://schemas.openxmlformats.org/officeDocument/2006/relationships/image" Target="../media/image116.emf"/><Relationship Id="rId19" Type="http://schemas.openxmlformats.org/officeDocument/2006/relationships/image" Target="../media/image122.emf"/><Relationship Id="rId4" Type="http://schemas.openxmlformats.org/officeDocument/2006/relationships/image" Target="../media/image110.png"/><Relationship Id="rId9" Type="http://schemas.openxmlformats.org/officeDocument/2006/relationships/image" Target="../media/image115.emf"/><Relationship Id="rId14" Type="http://schemas.openxmlformats.org/officeDocument/2006/relationships/image" Target="../media/image5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image" Target="../media/image62.emf"/><Relationship Id="rId3" Type="http://schemas.openxmlformats.org/officeDocument/2006/relationships/image" Target="../media/image52.png"/><Relationship Id="rId7" Type="http://schemas.openxmlformats.org/officeDocument/2006/relationships/image" Target="../media/image56.emf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emf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emf"/><Relationship Id="rId14" Type="http://schemas.openxmlformats.org/officeDocument/2006/relationships/image" Target="../media/image6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4.emf"/><Relationship Id="rId3" Type="http://schemas.openxmlformats.org/officeDocument/2006/relationships/image" Target="../media/image55.emf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emf"/><Relationship Id="rId10" Type="http://schemas.openxmlformats.org/officeDocument/2006/relationships/image" Target="../media/image71.png"/><Relationship Id="rId4" Type="http://schemas.openxmlformats.org/officeDocument/2006/relationships/image" Target="../media/image65.emf"/><Relationship Id="rId9" Type="http://schemas.openxmlformats.org/officeDocument/2006/relationships/image" Target="../media/image70.emf"/><Relationship Id="rId14" Type="http://schemas.openxmlformats.org/officeDocument/2006/relationships/image" Target="../media/image7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90C3E3-33BE-C031-6647-6E00E552CC1E}"/>
              </a:ext>
            </a:extLst>
          </p:cNvPr>
          <p:cNvCxnSpPr/>
          <p:nvPr/>
        </p:nvCxnSpPr>
        <p:spPr>
          <a:xfrm>
            <a:off x="1121373" y="3397753"/>
            <a:ext cx="1368356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B7D783-09EC-C645-0334-8031BEA5A2E7}"/>
              </a:ext>
            </a:extLst>
          </p:cNvPr>
          <p:cNvCxnSpPr>
            <a:cxnSpLocks/>
          </p:cNvCxnSpPr>
          <p:nvPr/>
        </p:nvCxnSpPr>
        <p:spPr>
          <a:xfrm>
            <a:off x="2473949" y="3341305"/>
            <a:ext cx="1611879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863BB7F3-725D-DC7D-50DF-AB1175AC17C5}"/>
              </a:ext>
            </a:extLst>
          </p:cNvPr>
          <p:cNvSpPr/>
          <p:nvPr/>
        </p:nvSpPr>
        <p:spPr>
          <a:xfrm>
            <a:off x="2479813" y="3454666"/>
            <a:ext cx="1143494" cy="652837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51EA7B-3ADA-D272-3445-AF717C7748C9}"/>
              </a:ext>
            </a:extLst>
          </p:cNvPr>
          <p:cNvCxnSpPr>
            <a:cxnSpLocks/>
          </p:cNvCxnSpPr>
          <p:nvPr/>
        </p:nvCxnSpPr>
        <p:spPr>
          <a:xfrm>
            <a:off x="4085828" y="3312774"/>
            <a:ext cx="161187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742088C1-D2AE-1DF4-E7EE-A1B9D0A6ABFA}"/>
              </a:ext>
            </a:extLst>
          </p:cNvPr>
          <p:cNvSpPr/>
          <p:nvPr/>
        </p:nvSpPr>
        <p:spPr>
          <a:xfrm>
            <a:off x="4083306" y="3369078"/>
            <a:ext cx="1153394" cy="658699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C63827-128B-8B08-151A-2090F6164C16}"/>
              </a:ext>
            </a:extLst>
          </p:cNvPr>
          <p:cNvCxnSpPr>
            <a:cxnSpLocks/>
          </p:cNvCxnSpPr>
          <p:nvPr/>
        </p:nvCxnSpPr>
        <p:spPr>
          <a:xfrm flipV="1">
            <a:off x="5694637" y="3272928"/>
            <a:ext cx="2267108" cy="26864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2718768F-C5B9-A209-71E6-85717E4BA7B3}"/>
              </a:ext>
            </a:extLst>
          </p:cNvPr>
          <p:cNvSpPr/>
          <p:nvPr/>
        </p:nvSpPr>
        <p:spPr>
          <a:xfrm>
            <a:off x="5694911" y="3325337"/>
            <a:ext cx="1372733" cy="661662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04E377-06C0-C344-A645-C747510B7AB4}"/>
              </a:ext>
            </a:extLst>
          </p:cNvPr>
          <p:cNvCxnSpPr>
            <a:cxnSpLocks/>
          </p:cNvCxnSpPr>
          <p:nvPr/>
        </p:nvCxnSpPr>
        <p:spPr>
          <a:xfrm>
            <a:off x="1261383" y="3397753"/>
            <a:ext cx="687907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88C986-3778-921A-530E-7A10710FFC77}"/>
              </a:ext>
            </a:extLst>
          </p:cNvPr>
          <p:cNvCxnSpPr>
            <a:cxnSpLocks/>
          </p:cNvCxnSpPr>
          <p:nvPr/>
        </p:nvCxnSpPr>
        <p:spPr>
          <a:xfrm>
            <a:off x="2654839" y="3339341"/>
            <a:ext cx="687907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E08C77-7D72-6F6E-11D4-B87CA966B935}"/>
              </a:ext>
            </a:extLst>
          </p:cNvPr>
          <p:cNvCxnSpPr>
            <a:cxnSpLocks/>
          </p:cNvCxnSpPr>
          <p:nvPr/>
        </p:nvCxnSpPr>
        <p:spPr>
          <a:xfrm>
            <a:off x="4611899" y="3313448"/>
            <a:ext cx="563440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4892CF-E6E1-709F-C4A1-8F0ACD89AF3E}"/>
                  </a:ext>
                </a:extLst>
              </p:cNvPr>
              <p:cNvSpPr txBox="1"/>
              <p:nvPr/>
            </p:nvSpPr>
            <p:spPr>
              <a:xfrm>
                <a:off x="1121373" y="2941533"/>
                <a:ext cx="1105601" cy="304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4892CF-E6E1-709F-C4A1-8F0ACD89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373" y="2941533"/>
                <a:ext cx="1105601" cy="304218"/>
              </a:xfrm>
              <a:prstGeom prst="rect">
                <a:avLst/>
              </a:prstGeom>
              <a:blipFill>
                <a:blip r:embed="rId2"/>
                <a:stretch>
                  <a:fillRect l="-3409" t="-4000" r="-1477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5E429A-1A0F-42D3-C326-10A5E3405DBC}"/>
                  </a:ext>
                </a:extLst>
              </p:cNvPr>
              <p:cNvSpPr txBox="1"/>
              <p:nvPr/>
            </p:nvSpPr>
            <p:spPr>
              <a:xfrm>
                <a:off x="4499707" y="2941533"/>
                <a:ext cx="1105601" cy="304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5E429A-1A0F-42D3-C326-10A5E3405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707" y="2941533"/>
                <a:ext cx="1105601" cy="304218"/>
              </a:xfrm>
              <a:prstGeom prst="rect">
                <a:avLst/>
              </a:prstGeom>
              <a:blipFill>
                <a:blip r:embed="rId3"/>
                <a:stretch>
                  <a:fillRect l="-3409" t="-4000" r="-1477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B1972E-4052-50D1-1B8B-D9C49B6BEC5E}"/>
              </a:ext>
            </a:extLst>
          </p:cNvPr>
          <p:cNvCxnSpPr>
            <a:cxnSpLocks/>
          </p:cNvCxnSpPr>
          <p:nvPr/>
        </p:nvCxnSpPr>
        <p:spPr>
          <a:xfrm>
            <a:off x="3383150" y="4095479"/>
            <a:ext cx="3704758" cy="0"/>
          </a:xfrm>
          <a:prstGeom prst="line">
            <a:avLst/>
          </a:prstGeom>
          <a:ln w="127000">
            <a:solidFill>
              <a:schemeClr val="bg1">
                <a:lumMod val="65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7E02B4-3404-B1E5-BDEF-52224A0929D3}"/>
              </a:ext>
            </a:extLst>
          </p:cNvPr>
          <p:cNvCxnSpPr>
            <a:cxnSpLocks/>
          </p:cNvCxnSpPr>
          <p:nvPr/>
        </p:nvCxnSpPr>
        <p:spPr>
          <a:xfrm>
            <a:off x="5114346" y="4021352"/>
            <a:ext cx="1973562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1DF39D-54D4-38BB-2B15-D4C06DECCF0A}"/>
              </a:ext>
            </a:extLst>
          </p:cNvPr>
          <p:cNvCxnSpPr>
            <a:cxnSpLocks/>
          </p:cNvCxnSpPr>
          <p:nvPr/>
        </p:nvCxnSpPr>
        <p:spPr>
          <a:xfrm flipV="1">
            <a:off x="6710320" y="4107504"/>
            <a:ext cx="357324" cy="17042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8FD373-B3D2-F535-AD96-E9066A5B9308}"/>
              </a:ext>
            </a:extLst>
          </p:cNvPr>
          <p:cNvCxnSpPr>
            <a:cxnSpLocks/>
          </p:cNvCxnSpPr>
          <p:nvPr/>
        </p:nvCxnSpPr>
        <p:spPr>
          <a:xfrm>
            <a:off x="7011249" y="4066411"/>
            <a:ext cx="1024387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B0360F52-2950-9645-0EDE-304E144C5B25}"/>
              </a:ext>
            </a:extLst>
          </p:cNvPr>
          <p:cNvSpPr/>
          <p:nvPr/>
        </p:nvSpPr>
        <p:spPr>
          <a:xfrm>
            <a:off x="1769541" y="1800978"/>
            <a:ext cx="3028527" cy="389177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373" h="514283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09342" y="222436"/>
                  <a:pt x="1490373" y="514283"/>
                </a:cubicBezTo>
              </a:path>
            </a:pathLst>
          </a:custGeom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4EA5C120-42A2-F8F7-1AF5-DBBFFDC7BC1E}"/>
              </a:ext>
            </a:extLst>
          </p:cNvPr>
          <p:cNvSpPr/>
          <p:nvPr/>
        </p:nvSpPr>
        <p:spPr>
          <a:xfrm>
            <a:off x="1769542" y="1935613"/>
            <a:ext cx="1566984" cy="240532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B1AB532-B1F4-430B-8793-4AB6494ABE6A}"/>
              </a:ext>
            </a:extLst>
          </p:cNvPr>
          <p:cNvSpPr/>
          <p:nvPr/>
        </p:nvSpPr>
        <p:spPr>
          <a:xfrm>
            <a:off x="1789919" y="1640726"/>
            <a:ext cx="4593945" cy="558306"/>
          </a:xfrm>
          <a:custGeom>
            <a:avLst/>
            <a:gdLst>
              <a:gd name="connsiteX0" fmla="*/ 0 w 4919240"/>
              <a:gd name="connsiteY0" fmla="*/ 347614 h 405488"/>
              <a:gd name="connsiteX1" fmla="*/ 2720050 w 4919240"/>
              <a:gd name="connsiteY1" fmla="*/ 374 h 405488"/>
              <a:gd name="connsiteX2" fmla="*/ 4919240 w 4919240"/>
              <a:gd name="connsiteY2" fmla="*/ 405488 h 405488"/>
              <a:gd name="connsiteX0" fmla="*/ 0 w 4677407"/>
              <a:gd name="connsiteY0" fmla="*/ 347614 h 537714"/>
              <a:gd name="connsiteX1" fmla="*/ 2720050 w 4677407"/>
              <a:gd name="connsiteY1" fmla="*/ 374 h 537714"/>
              <a:gd name="connsiteX2" fmla="*/ 4677407 w 4677407"/>
              <a:gd name="connsiteY2" fmla="*/ 537714 h 537714"/>
              <a:gd name="connsiteX0" fmla="*/ 0 w 4677407"/>
              <a:gd name="connsiteY0" fmla="*/ 347614 h 537714"/>
              <a:gd name="connsiteX1" fmla="*/ 2720050 w 4677407"/>
              <a:gd name="connsiteY1" fmla="*/ 374 h 537714"/>
              <a:gd name="connsiteX2" fmla="*/ 4677407 w 4677407"/>
              <a:gd name="connsiteY2" fmla="*/ 537714 h 53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7407" h="537714">
                <a:moveTo>
                  <a:pt x="0" y="347614"/>
                </a:moveTo>
                <a:cubicBezTo>
                  <a:pt x="950088" y="169171"/>
                  <a:pt x="1900177" y="-9272"/>
                  <a:pt x="2720050" y="374"/>
                </a:cubicBezTo>
                <a:cubicBezTo>
                  <a:pt x="3539923" y="10020"/>
                  <a:pt x="4108665" y="245533"/>
                  <a:pt x="4677407" y="537714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482DA7-90B6-5895-E1A8-D55D15CFCCB0}"/>
              </a:ext>
            </a:extLst>
          </p:cNvPr>
          <p:cNvSpPr txBox="1"/>
          <p:nvPr/>
        </p:nvSpPr>
        <p:spPr>
          <a:xfrm>
            <a:off x="4000883" y="1324821"/>
            <a:ext cx="529493" cy="35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8D06B9-71F9-4465-C0B6-7AEA2CC3BB32}"/>
                  </a:ext>
                </a:extLst>
              </p:cNvPr>
              <p:cNvSpPr txBox="1"/>
              <p:nvPr/>
            </p:nvSpPr>
            <p:spPr>
              <a:xfrm>
                <a:off x="6280664" y="2941533"/>
                <a:ext cx="1105601" cy="304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8D06B9-71F9-4465-C0B6-7AEA2CC3B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664" y="2941533"/>
                <a:ext cx="1105601" cy="304218"/>
              </a:xfrm>
              <a:prstGeom prst="rect">
                <a:avLst/>
              </a:prstGeom>
              <a:blipFill>
                <a:blip r:embed="rId4"/>
                <a:stretch>
                  <a:fillRect l="-2273" t="-4000" r="-15909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B74AE4-8578-D8CD-5F05-ED6101D46354}"/>
                  </a:ext>
                </a:extLst>
              </p:cNvPr>
              <p:cNvSpPr txBox="1"/>
              <p:nvPr/>
            </p:nvSpPr>
            <p:spPr>
              <a:xfrm>
                <a:off x="3020201" y="2941533"/>
                <a:ext cx="1101763" cy="304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B74AE4-8578-D8CD-5F05-ED6101D46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01" y="2941533"/>
                <a:ext cx="1101763" cy="304218"/>
              </a:xfrm>
              <a:prstGeom prst="rect">
                <a:avLst/>
              </a:prstGeom>
              <a:blipFill>
                <a:blip r:embed="rId5"/>
                <a:stretch>
                  <a:fillRect l="-2273" t="-4000" r="-1477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4170F90-7C90-81D3-5A56-11909B9EAE7C}"/>
              </a:ext>
            </a:extLst>
          </p:cNvPr>
          <p:cNvGrpSpPr>
            <a:grpSpLocks noChangeAspect="1"/>
          </p:cNvGrpSpPr>
          <p:nvPr/>
        </p:nvGrpSpPr>
        <p:grpSpPr>
          <a:xfrm>
            <a:off x="2360945" y="3260248"/>
            <a:ext cx="262458" cy="267919"/>
            <a:chOff x="3084961" y="5191330"/>
            <a:chExt cx="914400" cy="9144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BA722AC-2A9F-3BB6-4DD7-710600A1EE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6C3705CA-DC6F-8B5C-51AE-EBF3CC4D2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6163F02-CAF0-382F-D03B-8BFAC397D1CA}"/>
              </a:ext>
            </a:extLst>
          </p:cNvPr>
          <p:cNvGrpSpPr>
            <a:grpSpLocks noChangeAspect="1"/>
          </p:cNvGrpSpPr>
          <p:nvPr/>
        </p:nvGrpSpPr>
        <p:grpSpPr>
          <a:xfrm>
            <a:off x="4083415" y="3218461"/>
            <a:ext cx="262458" cy="267919"/>
            <a:chOff x="3084961" y="5191330"/>
            <a:chExt cx="914400" cy="914400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28CCA14-8C24-F0C7-E311-6441E26B20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1C1C705F-B232-3CD8-4AC6-B664274E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9441CF-E543-9787-BEE1-324A5F811DB9}"/>
              </a:ext>
            </a:extLst>
          </p:cNvPr>
          <p:cNvGrpSpPr>
            <a:grpSpLocks noChangeAspect="1"/>
          </p:cNvGrpSpPr>
          <p:nvPr/>
        </p:nvGrpSpPr>
        <p:grpSpPr>
          <a:xfrm>
            <a:off x="5627453" y="3154791"/>
            <a:ext cx="262458" cy="267919"/>
            <a:chOff x="3084961" y="5191330"/>
            <a:chExt cx="914400" cy="91440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B7DBA15-7CA1-3FC0-9A0C-0ECA90285C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C93C2164-B9CB-1928-B283-6FDEF27EE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0D4173B-C140-91CD-120F-180AE20CD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7888" y="3446002"/>
            <a:ext cx="440585" cy="1643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4B44869-82E6-0BDB-F9D9-8E320554A2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888" y="3792300"/>
            <a:ext cx="160983" cy="1643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326126-531E-5CC8-34EF-C59F19F40F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7427" y="3755034"/>
            <a:ext cx="160983" cy="1643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EF99002-CBAC-9285-4D35-E102DE79C2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4655" y="3402081"/>
            <a:ext cx="440585" cy="1643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3F6EB97-476A-4758-77B8-1525123151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8587" y="3324844"/>
            <a:ext cx="449057" cy="1643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96DB9C2-19DF-D4B4-CE88-A2AA677FBC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3368" y="3746658"/>
            <a:ext cx="160983" cy="164333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FFAF4145-D3BD-E10B-20C4-E88937FDA4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07112" y="4218430"/>
            <a:ext cx="406994" cy="44521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5C9D5E7-54FB-D5E8-5087-495F83362E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39662" y="4218430"/>
            <a:ext cx="398142" cy="4355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1CC8290-C7C6-292E-12CF-144BCD5579A1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94611" y="4666404"/>
            <a:ext cx="120470" cy="168389"/>
          </a:xfrm>
          <a:prstGeom prst="rect">
            <a:avLst/>
          </a:prstGeom>
        </p:spPr>
      </p:pic>
      <p:sp>
        <p:nvSpPr>
          <p:cNvPr id="45" name="Double Brace 44">
            <a:extLst>
              <a:ext uri="{FF2B5EF4-FFF2-40B4-BE49-F238E27FC236}">
                <a16:creationId xmlns:a16="http://schemas.microsoft.com/office/drawing/2014/main" id="{DC83FDD0-52AD-077E-9308-88556EB61AB0}"/>
              </a:ext>
            </a:extLst>
          </p:cNvPr>
          <p:cNvSpPr/>
          <p:nvPr/>
        </p:nvSpPr>
        <p:spPr>
          <a:xfrm>
            <a:off x="4883711" y="4240385"/>
            <a:ext cx="1055705" cy="590744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CD3EF2D-3BEA-5E56-0906-F8F94F798069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63453" y="4716160"/>
            <a:ext cx="126971" cy="17879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9C63561-C526-6679-3A26-F81243AE0B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23152" y="4245343"/>
            <a:ext cx="407573" cy="449156"/>
          </a:xfrm>
          <a:prstGeom prst="rect">
            <a:avLst/>
          </a:prstGeom>
        </p:spPr>
      </p:pic>
      <p:sp>
        <p:nvSpPr>
          <p:cNvPr id="48" name="Double Brace 47">
            <a:extLst>
              <a:ext uri="{FF2B5EF4-FFF2-40B4-BE49-F238E27FC236}">
                <a16:creationId xmlns:a16="http://schemas.microsoft.com/office/drawing/2014/main" id="{7FEAAC35-1F6D-29A4-1BD5-CD70FB481E5D}"/>
              </a:ext>
            </a:extLst>
          </p:cNvPr>
          <p:cNvSpPr/>
          <p:nvPr/>
        </p:nvSpPr>
        <p:spPr>
          <a:xfrm>
            <a:off x="3499148" y="4261562"/>
            <a:ext cx="663728" cy="595973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85DC8AA-D3FD-B38C-B54A-42018D997A37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1758" y="4674878"/>
            <a:ext cx="139126" cy="17809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94A7FDA-E296-A603-8D71-22B59F9F28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59855" y="4225573"/>
            <a:ext cx="423086" cy="447416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C67F454-34AD-7A1E-257B-2F71382AC4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13923" y="4225570"/>
            <a:ext cx="413884" cy="437685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A3FDC9C-2438-8508-C3EE-43CAFB9DC8B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358789" y="4225570"/>
            <a:ext cx="413884" cy="437685"/>
          </a:xfrm>
          <a:prstGeom prst="rect">
            <a:avLst/>
          </a:prstGeom>
        </p:spPr>
      </p:pic>
      <p:sp>
        <p:nvSpPr>
          <p:cNvPr id="53" name="Double Brace 52">
            <a:extLst>
              <a:ext uri="{FF2B5EF4-FFF2-40B4-BE49-F238E27FC236}">
                <a16:creationId xmlns:a16="http://schemas.microsoft.com/office/drawing/2014/main" id="{76A934B7-762B-DCEF-5F5E-AB8C9738115E}"/>
              </a:ext>
            </a:extLst>
          </p:cNvPr>
          <p:cNvSpPr/>
          <p:nvPr/>
        </p:nvSpPr>
        <p:spPr>
          <a:xfrm>
            <a:off x="6332478" y="4242280"/>
            <a:ext cx="1536190" cy="593664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C3B1581-E3F8-0086-4BA3-1A77C4AB7EB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37593" y="4669402"/>
            <a:ext cx="127841" cy="1683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0E2A401-FE9D-6C1A-1908-E4E56198342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87793" y="4689680"/>
            <a:ext cx="127841" cy="1683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72B180-F3C9-73FF-EF72-E16D5405C18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39133" y="4663991"/>
            <a:ext cx="139126" cy="177525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F9B03A3-BB32-A064-5F33-9BE41411A025}"/>
              </a:ext>
            </a:extLst>
          </p:cNvPr>
          <p:cNvGrpSpPr/>
          <p:nvPr/>
        </p:nvGrpSpPr>
        <p:grpSpPr>
          <a:xfrm>
            <a:off x="1407329" y="1998190"/>
            <a:ext cx="696619" cy="841420"/>
            <a:chOff x="1140978" y="272753"/>
            <a:chExt cx="791374" cy="93638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630971B-DC0A-6D89-9DFE-5A38DAC667A7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89" name="Graphic 88">
                <a:extLst>
                  <a:ext uri="{FF2B5EF4-FFF2-40B4-BE49-F238E27FC236}">
                    <a16:creationId xmlns:a16="http://schemas.microsoft.com/office/drawing/2014/main" id="{1ACDB7BE-4784-4BDF-DC44-D2AD578510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DA7EE03-D868-5EAE-304C-AFE5428EC77E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534606E-64CA-0C6C-2B3E-F76A1D67C6FC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87" name="Graphic 86">
                <a:extLst>
                  <a:ext uri="{FF2B5EF4-FFF2-40B4-BE49-F238E27FC236}">
                    <a16:creationId xmlns:a16="http://schemas.microsoft.com/office/drawing/2014/main" id="{92D34BD9-B57F-330D-F9FE-253887A28C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0820753-D7B8-74FE-AFE6-7018B6306AA1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9787475F-B93A-867B-3E15-097CC0E88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3051B8-5321-A4EC-3823-86A7393D7946}"/>
              </a:ext>
            </a:extLst>
          </p:cNvPr>
          <p:cNvGrpSpPr/>
          <p:nvPr/>
        </p:nvGrpSpPr>
        <p:grpSpPr>
          <a:xfrm>
            <a:off x="3240721" y="1998190"/>
            <a:ext cx="696619" cy="841420"/>
            <a:chOff x="1140978" y="272753"/>
            <a:chExt cx="791374" cy="93638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E49038A-A9C2-473E-47A6-D76824F30AEF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2FB204C7-0833-7527-7642-BD5395BB18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07F2C6E-C9B3-F897-A20F-5ED4DD690C5D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A1A713F-1225-B0E5-AAF7-5836AF87DBDB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748F371D-F24C-178C-7714-19D13AA6AB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D49D4C9-FBEB-E4B4-16EF-B52F16A48314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ABB0A7EF-DA03-EDCA-1A92-3A7A21442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32D931-43F4-1F1C-3C60-C6069EDE475F}"/>
              </a:ext>
            </a:extLst>
          </p:cNvPr>
          <p:cNvGrpSpPr/>
          <p:nvPr/>
        </p:nvGrpSpPr>
        <p:grpSpPr>
          <a:xfrm>
            <a:off x="4675427" y="1998190"/>
            <a:ext cx="696619" cy="841420"/>
            <a:chOff x="1140978" y="272753"/>
            <a:chExt cx="791374" cy="936386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1DE9D8D-444B-C76C-8252-BA2DDD815FCE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6A83CDBB-6CCE-9ADC-20A7-30EC29C6B0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5CCFE7B-34AA-B317-0413-AD8D76FFAA89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DA92018-4DB5-4E60-D472-97ABDFEFC78B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7EA42735-D226-4E66-5DA7-2E7E22AF6C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5776793-8D8F-6586-A637-89035FAE6199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09523A32-2CF2-AC64-9F66-1C854B513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0E11CDD-067D-186E-116A-1C2B32EF4D20}"/>
              </a:ext>
            </a:extLst>
          </p:cNvPr>
          <p:cNvGrpSpPr/>
          <p:nvPr/>
        </p:nvGrpSpPr>
        <p:grpSpPr>
          <a:xfrm>
            <a:off x="6387976" y="1998190"/>
            <a:ext cx="696619" cy="841420"/>
            <a:chOff x="1140978" y="272753"/>
            <a:chExt cx="791374" cy="93638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B7E4FB1-60A3-48EB-FD62-D6E669197740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9CAFD8B3-2D94-2A70-866A-ACE0E499A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C7E2259-1195-368A-B6DD-B1C5969359B0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6E0BCF5-71A3-23F4-710A-4F21A896F0E2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1AA7C8A6-5B55-BDC5-71FB-61DFFA710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CFB7DB0-60C9-08F9-D640-15C813465426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C7078CF9-89AF-1F08-91E4-5E763FFC5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39E32E-6CE4-C4FD-BDB3-F72E2F064AC4}"/>
              </a:ext>
            </a:extLst>
          </p:cNvPr>
          <p:cNvCxnSpPr>
            <a:cxnSpLocks/>
          </p:cNvCxnSpPr>
          <p:nvPr/>
        </p:nvCxnSpPr>
        <p:spPr>
          <a:xfrm>
            <a:off x="1130235" y="4095479"/>
            <a:ext cx="623943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77707D-65E5-90CF-0086-300A7891499D}"/>
              </a:ext>
            </a:extLst>
          </p:cNvPr>
          <p:cNvCxnSpPr>
            <a:cxnSpLocks/>
          </p:cNvCxnSpPr>
          <p:nvPr/>
        </p:nvCxnSpPr>
        <p:spPr>
          <a:xfrm>
            <a:off x="1130235" y="4422171"/>
            <a:ext cx="623943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AC16832-72EF-57D7-89B5-0ECEA97128E0}"/>
              </a:ext>
            </a:extLst>
          </p:cNvPr>
          <p:cNvSpPr txBox="1"/>
          <p:nvPr/>
        </p:nvSpPr>
        <p:spPr>
          <a:xfrm>
            <a:off x="1741368" y="3938331"/>
            <a:ext cx="1020892" cy="274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Blackbox Model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A080EA-FB88-6458-52D5-22B40B7E7811}"/>
              </a:ext>
            </a:extLst>
          </p:cNvPr>
          <p:cNvSpPr txBox="1"/>
          <p:nvPr/>
        </p:nvSpPr>
        <p:spPr>
          <a:xfrm>
            <a:off x="1741367" y="4268283"/>
            <a:ext cx="1470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Symbolic Model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3930EC6-5543-CAD5-7B35-A63260A54659}"/>
              </a:ext>
            </a:extLst>
          </p:cNvPr>
          <p:cNvSpPr txBox="1"/>
          <p:nvPr/>
        </p:nvSpPr>
        <p:spPr>
          <a:xfrm>
            <a:off x="1741368" y="4614734"/>
            <a:ext cx="1323980" cy="274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Selector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4B71C-3CAA-2DEC-44D9-32B4705809B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418582" y="1445985"/>
            <a:ext cx="111794" cy="127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5548B9-213D-DF8F-1131-F46168BD482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96151" y="2692487"/>
            <a:ext cx="548640" cy="19467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3279D7F-34A4-128D-B9EE-411793AF145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324347" y="2692487"/>
            <a:ext cx="548640" cy="19679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7677A73-4AB8-A5F4-5D6E-6B39CE255D1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772005" y="2692487"/>
            <a:ext cx="548640" cy="19679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E46EE39-51F0-8EDA-AAC0-AAB8DC3583E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478212" y="2692487"/>
            <a:ext cx="548640" cy="194679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246F4E0-B570-3467-4BFA-161E5E1CEE21}"/>
              </a:ext>
            </a:extLst>
          </p:cNvPr>
          <p:cNvGrpSpPr>
            <a:grpSpLocks noChangeAspect="1"/>
          </p:cNvGrpSpPr>
          <p:nvPr/>
        </p:nvGrpSpPr>
        <p:grpSpPr>
          <a:xfrm>
            <a:off x="1285951" y="4620246"/>
            <a:ext cx="262458" cy="267919"/>
            <a:chOff x="3084961" y="5191330"/>
            <a:chExt cx="914400" cy="91440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74C608E-A64F-AEC5-348C-C4073D4D52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49476DC5-6A5B-21B8-EE3B-AF0E02EFE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69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DD9ADDE-6D1A-FF05-220E-85676DC4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673" y="89361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9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504061-1DB3-342F-F583-CC3CAC15907A}"/>
              </a:ext>
            </a:extLst>
          </p:cNvPr>
          <p:cNvSpPr/>
          <p:nvPr/>
        </p:nvSpPr>
        <p:spPr>
          <a:xfrm>
            <a:off x="6013640" y="1078181"/>
            <a:ext cx="4011480" cy="2241831"/>
          </a:xfrm>
          <a:prstGeom prst="roundRect">
            <a:avLst>
              <a:gd name="adj" fmla="val 4390"/>
            </a:avLst>
          </a:prstGeom>
          <a:solidFill>
            <a:srgbClr val="EDE9ED">
              <a:alpha val="12941"/>
            </a:srgbClr>
          </a:solidFill>
          <a:ln>
            <a:solidFill>
              <a:srgbClr val="ED9B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D7E2B9-A04E-DE90-82CB-ED9BC6E7F3B3}"/>
              </a:ext>
            </a:extLst>
          </p:cNvPr>
          <p:cNvSpPr/>
          <p:nvPr/>
        </p:nvSpPr>
        <p:spPr>
          <a:xfrm>
            <a:off x="5994041" y="3604224"/>
            <a:ext cx="4031080" cy="2045960"/>
          </a:xfrm>
          <a:prstGeom prst="roundRect">
            <a:avLst>
              <a:gd name="adj" fmla="val 4390"/>
            </a:avLst>
          </a:prstGeom>
          <a:solidFill>
            <a:schemeClr val="accent2">
              <a:lumMod val="20000"/>
              <a:lumOff val="80000"/>
              <a:alpha val="19135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C2701CB5-2BA6-41B1-B91B-A313B6B49176}"/>
              </a:ext>
            </a:extLst>
          </p:cNvPr>
          <p:cNvSpPr/>
          <p:nvPr/>
        </p:nvSpPr>
        <p:spPr>
          <a:xfrm>
            <a:off x="1823001" y="3605557"/>
            <a:ext cx="4011481" cy="2051696"/>
          </a:xfrm>
          <a:prstGeom prst="roundRect">
            <a:avLst>
              <a:gd name="adj" fmla="val 4390"/>
            </a:avLst>
          </a:prstGeom>
          <a:solidFill>
            <a:schemeClr val="accent1">
              <a:alpha val="1913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4642BF9-87C7-E2B2-AFF8-9F3A6DC87523}"/>
              </a:ext>
            </a:extLst>
          </p:cNvPr>
          <p:cNvSpPr/>
          <p:nvPr/>
        </p:nvSpPr>
        <p:spPr>
          <a:xfrm>
            <a:off x="1848405" y="1075575"/>
            <a:ext cx="4011481" cy="2229772"/>
          </a:xfrm>
          <a:prstGeom prst="roundRect">
            <a:avLst>
              <a:gd name="adj" fmla="val 4390"/>
            </a:avLst>
          </a:prstGeom>
          <a:solidFill>
            <a:schemeClr val="accent4">
              <a:lumMod val="20000"/>
              <a:lumOff val="80000"/>
              <a:alpha val="19135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own Arrow 138">
            <a:extLst>
              <a:ext uri="{FF2B5EF4-FFF2-40B4-BE49-F238E27FC236}">
                <a16:creationId xmlns:a16="http://schemas.microsoft.com/office/drawing/2014/main" id="{0468D158-C59E-DE9B-BA86-743085A1B1EE}"/>
              </a:ext>
            </a:extLst>
          </p:cNvPr>
          <p:cNvSpPr/>
          <p:nvPr/>
        </p:nvSpPr>
        <p:spPr>
          <a:xfrm>
            <a:off x="3504571" y="4938504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0AD72DA7-6485-43A7-4790-A7C3BF60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41" y="4215699"/>
            <a:ext cx="985928" cy="730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FE99A-D50F-B9B1-2286-327355A8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74" y="4231032"/>
            <a:ext cx="987552" cy="71484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5892376-92BB-462F-3B5B-5BDE3D0F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30" y="4215699"/>
            <a:ext cx="985928" cy="7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B58CB-D55E-EB87-0A2F-72A06000C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977" y="4560551"/>
            <a:ext cx="422901" cy="45719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F5CBA39-C977-4691-40CF-7875FAA81FA1}"/>
              </a:ext>
            </a:extLst>
          </p:cNvPr>
          <p:cNvSpPr txBox="1"/>
          <p:nvPr/>
        </p:nvSpPr>
        <p:spPr>
          <a:xfrm>
            <a:off x="2625444" y="3763701"/>
            <a:ext cx="817140" cy="330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5ECE8E3-0A0E-76F0-A63D-F81E8CF16941}"/>
              </a:ext>
            </a:extLst>
          </p:cNvPr>
          <p:cNvSpPr/>
          <p:nvPr/>
        </p:nvSpPr>
        <p:spPr>
          <a:xfrm rot="10800000">
            <a:off x="2879613" y="3986348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BA8FD3-7713-9C7D-953B-951175BA062C}"/>
              </a:ext>
            </a:extLst>
          </p:cNvPr>
          <p:cNvSpPr/>
          <p:nvPr/>
        </p:nvSpPr>
        <p:spPr>
          <a:xfrm rot="16200000">
            <a:off x="2887756" y="3130197"/>
            <a:ext cx="211561" cy="2148948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7B4AA14-577F-8B1B-3147-D8F1F29D423F}"/>
              </a:ext>
            </a:extLst>
          </p:cNvPr>
          <p:cNvSpPr/>
          <p:nvPr/>
        </p:nvSpPr>
        <p:spPr>
          <a:xfrm rot="10800000">
            <a:off x="4765329" y="3989171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3B0C5-ED11-0BE0-C46F-A2052A90F489}"/>
              </a:ext>
            </a:extLst>
          </p:cNvPr>
          <p:cNvSpPr txBox="1"/>
          <p:nvPr/>
        </p:nvSpPr>
        <p:spPr>
          <a:xfrm>
            <a:off x="4508622" y="3775149"/>
            <a:ext cx="81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23180C-38E2-7EE6-DA3F-7D3E9FD3C913}"/>
              </a:ext>
            </a:extLst>
          </p:cNvPr>
          <p:cNvGrpSpPr/>
          <p:nvPr/>
        </p:nvGrpSpPr>
        <p:grpSpPr>
          <a:xfrm>
            <a:off x="1909961" y="4860445"/>
            <a:ext cx="3504660" cy="478455"/>
            <a:chOff x="916204" y="5841783"/>
            <a:chExt cx="3504660" cy="478455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90BA6E8-D9F2-0B5A-2DA8-0F7543BC8166}"/>
                </a:ext>
              </a:extLst>
            </p:cNvPr>
            <p:cNvSpPr/>
            <p:nvPr/>
          </p:nvSpPr>
          <p:spPr>
            <a:xfrm rot="5400000">
              <a:off x="2584236" y="4173751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144B1F-C332-FD16-5AD6-A103EF0D34C3}"/>
                </a:ext>
              </a:extLst>
            </p:cNvPr>
            <p:cNvSpPr txBox="1"/>
            <p:nvPr/>
          </p:nvSpPr>
          <p:spPr>
            <a:xfrm>
              <a:off x="2234409" y="6012461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</p:grpSp>
      <p:sp>
        <p:nvSpPr>
          <p:cNvPr id="140" name="Down Arrow 139">
            <a:extLst>
              <a:ext uri="{FF2B5EF4-FFF2-40B4-BE49-F238E27FC236}">
                <a16:creationId xmlns:a16="http://schemas.microsoft.com/office/drawing/2014/main" id="{22667B9D-4D99-B207-A93B-276B92194030}"/>
              </a:ext>
            </a:extLst>
          </p:cNvPr>
          <p:cNvSpPr/>
          <p:nvPr/>
        </p:nvSpPr>
        <p:spPr>
          <a:xfrm>
            <a:off x="3676315" y="2809167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3567575D-D5C6-8184-D936-4E0E789DD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127" y="2097672"/>
            <a:ext cx="1056460" cy="713232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43AA4617-21FB-2DC9-2DED-AEC208C89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9844" y="2097672"/>
            <a:ext cx="980826" cy="713232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8EF86DE6-34DF-168C-0C3E-852145726F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1251" y="2097672"/>
            <a:ext cx="1046691" cy="7132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2B6416-4C90-3F20-9F20-CE360055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079" y="2425575"/>
            <a:ext cx="422901" cy="45719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2ED9D8A-BFDA-FF7E-5685-18ADDDABD67D}"/>
              </a:ext>
            </a:extLst>
          </p:cNvPr>
          <p:cNvGrpSpPr/>
          <p:nvPr/>
        </p:nvGrpSpPr>
        <p:grpSpPr>
          <a:xfrm>
            <a:off x="2081074" y="2725469"/>
            <a:ext cx="3504660" cy="490574"/>
            <a:chOff x="6330396" y="5827282"/>
            <a:chExt cx="3504660" cy="490574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B35E68DE-6FB1-55E2-7735-39A993114787}"/>
                </a:ext>
              </a:extLst>
            </p:cNvPr>
            <p:cNvSpPr/>
            <p:nvPr/>
          </p:nvSpPr>
          <p:spPr>
            <a:xfrm rot="5400000">
              <a:off x="7998428" y="4159250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5553C8-F83B-B279-355E-BC4FF36CF9EE}"/>
                </a:ext>
              </a:extLst>
            </p:cNvPr>
            <p:cNvSpPr txBox="1"/>
            <p:nvPr/>
          </p:nvSpPr>
          <p:spPr>
            <a:xfrm>
              <a:off x="7677005" y="6010079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9326E625-8C92-DEA8-73E9-191979BB48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7241" y="1177323"/>
            <a:ext cx="2086515" cy="483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F3DB564-A962-3413-AFB0-4D24D147263E}"/>
              </a:ext>
            </a:extLst>
          </p:cNvPr>
          <p:cNvSpPr txBox="1"/>
          <p:nvPr/>
        </p:nvSpPr>
        <p:spPr>
          <a:xfrm>
            <a:off x="2859179" y="1638716"/>
            <a:ext cx="75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A01F4228-BB54-7590-4FCF-F6430DD47B6E}"/>
              </a:ext>
            </a:extLst>
          </p:cNvPr>
          <p:cNvSpPr/>
          <p:nvPr/>
        </p:nvSpPr>
        <p:spPr>
          <a:xfrm rot="10800000">
            <a:off x="3088507" y="1873963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60ECD2FE-A1B8-FF46-DD1D-A3AF509076AA}"/>
              </a:ext>
            </a:extLst>
          </p:cNvPr>
          <p:cNvSpPr/>
          <p:nvPr/>
        </p:nvSpPr>
        <p:spPr>
          <a:xfrm rot="16200000">
            <a:off x="3093150" y="962330"/>
            <a:ext cx="200339" cy="2248419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C7892CC1-74C9-CF64-036B-7803D66CEA6D}"/>
              </a:ext>
            </a:extLst>
          </p:cNvPr>
          <p:cNvSpPr/>
          <p:nvPr/>
        </p:nvSpPr>
        <p:spPr>
          <a:xfrm rot="10800000">
            <a:off x="4875417" y="1873989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968414-5872-7CD0-0997-C91318A72A2A}"/>
              </a:ext>
            </a:extLst>
          </p:cNvPr>
          <p:cNvSpPr txBox="1"/>
          <p:nvPr/>
        </p:nvSpPr>
        <p:spPr>
          <a:xfrm>
            <a:off x="4647049" y="1638215"/>
            <a:ext cx="81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3F55F6AE-31F7-B058-3B6D-762B9A740229}"/>
              </a:ext>
            </a:extLst>
          </p:cNvPr>
          <p:cNvSpPr/>
          <p:nvPr/>
        </p:nvSpPr>
        <p:spPr>
          <a:xfrm rot="16200000">
            <a:off x="4894782" y="1515799"/>
            <a:ext cx="203800" cy="114552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59B278A2-9A5C-1F2A-A2B6-C60ED5F20A50}"/>
              </a:ext>
            </a:extLst>
          </p:cNvPr>
          <p:cNvSpPr/>
          <p:nvPr/>
        </p:nvSpPr>
        <p:spPr>
          <a:xfrm rot="16200000">
            <a:off x="4716955" y="3638837"/>
            <a:ext cx="221190" cy="1114303"/>
          </a:xfrm>
          <a:prstGeom prst="rightBrace">
            <a:avLst>
              <a:gd name="adj1" fmla="val 8333"/>
              <a:gd name="adj2" fmla="val 55035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0FB80-FF4E-7741-CBEA-2F04992DAFC6}"/>
              </a:ext>
            </a:extLst>
          </p:cNvPr>
          <p:cNvSpPr txBox="1"/>
          <p:nvPr/>
        </p:nvSpPr>
        <p:spPr>
          <a:xfrm>
            <a:off x="3557155" y="3259635"/>
            <a:ext cx="374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B17D5F9-0238-2426-8491-9081DC0201F8}"/>
              </a:ext>
            </a:extLst>
          </p:cNvPr>
          <p:cNvSpPr/>
          <p:nvPr/>
        </p:nvSpPr>
        <p:spPr>
          <a:xfrm>
            <a:off x="7851808" y="4945880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B284F78-D940-46FB-AC4D-07BABEFFE38C}"/>
              </a:ext>
            </a:extLst>
          </p:cNvPr>
          <p:cNvSpPr/>
          <p:nvPr/>
        </p:nvSpPr>
        <p:spPr>
          <a:xfrm rot="10800000">
            <a:off x="7034309" y="4102921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4D372A-9060-0DEA-640E-E111FC6E9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204" y="4580789"/>
            <a:ext cx="422901" cy="457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4961C1-0944-D37A-68CF-AA1A6DEC780C}"/>
              </a:ext>
            </a:extLst>
          </p:cNvPr>
          <p:cNvSpPr txBox="1"/>
          <p:nvPr/>
        </p:nvSpPr>
        <p:spPr>
          <a:xfrm>
            <a:off x="8361695" y="3902869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Expert6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8808F2B3-8F88-9979-11D1-6CBE93BDBB3A}"/>
              </a:ext>
            </a:extLst>
          </p:cNvPr>
          <p:cNvSpPr/>
          <p:nvPr/>
        </p:nvSpPr>
        <p:spPr>
          <a:xfrm rot="10800000">
            <a:off x="8627426" y="4119214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AC5B92B-41C8-7D11-1CF2-C4EA7821EBBE}"/>
              </a:ext>
            </a:extLst>
          </p:cNvPr>
          <p:cNvSpPr/>
          <p:nvPr/>
        </p:nvSpPr>
        <p:spPr>
          <a:xfrm rot="16200000">
            <a:off x="8656664" y="3668148"/>
            <a:ext cx="184180" cy="1332306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9E51FD5-D310-92BB-7378-17017031076E}"/>
              </a:ext>
            </a:extLst>
          </p:cNvPr>
          <p:cNvSpPr/>
          <p:nvPr/>
        </p:nvSpPr>
        <p:spPr>
          <a:xfrm rot="5400000">
            <a:off x="7897328" y="3536342"/>
            <a:ext cx="220734" cy="2814419"/>
          </a:xfrm>
          <a:prstGeom prst="rightBrace">
            <a:avLst>
              <a:gd name="adj1" fmla="val 8333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60048-4E49-3E38-C529-FC61AC57FB3C}"/>
              </a:ext>
            </a:extLst>
          </p:cNvPr>
          <p:cNvSpPr txBox="1"/>
          <p:nvPr/>
        </p:nvSpPr>
        <p:spPr>
          <a:xfrm>
            <a:off x="7614264" y="5051541"/>
            <a:ext cx="1057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Baseline</a:t>
            </a:r>
          </a:p>
        </p:txBody>
      </p:sp>
      <p:pic>
        <p:nvPicPr>
          <p:cNvPr id="21" name="Picture 20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A70CFDE0-0647-5F72-964D-ADFD002E30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2375" y="4336991"/>
            <a:ext cx="562530" cy="562530"/>
          </a:xfrm>
          <a:prstGeom prst="rect">
            <a:avLst/>
          </a:prstGeom>
        </p:spPr>
      </p:pic>
      <p:pic>
        <p:nvPicPr>
          <p:cNvPr id="23" name="Picture 22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33EAA9DF-E5FB-39EA-755E-BF33E27C30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4531" y="4336991"/>
            <a:ext cx="562530" cy="562530"/>
          </a:xfrm>
          <a:prstGeom prst="rect">
            <a:avLst/>
          </a:prstGeom>
        </p:spPr>
      </p:pic>
      <p:pic>
        <p:nvPicPr>
          <p:cNvPr id="24" name="Picture 23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00D1BB50-A0D2-4132-ADF0-4797CACBF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2366" y="4372479"/>
            <a:ext cx="562530" cy="562530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450A0E49-9532-05C7-960F-700184CEE419}"/>
              </a:ext>
            </a:extLst>
          </p:cNvPr>
          <p:cNvSpPr/>
          <p:nvPr/>
        </p:nvSpPr>
        <p:spPr>
          <a:xfrm rot="16200000">
            <a:off x="7077177" y="3762164"/>
            <a:ext cx="160923" cy="111430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C6E67-5948-0D0F-1BD3-8776B7295683}"/>
              </a:ext>
            </a:extLst>
          </p:cNvPr>
          <p:cNvSpPr txBox="1"/>
          <p:nvPr/>
        </p:nvSpPr>
        <p:spPr>
          <a:xfrm>
            <a:off x="6772366" y="3892242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pic>
        <p:nvPicPr>
          <p:cNvPr id="35" name="Picture 34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8F715286-E455-A21D-06C2-11FC5710CB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9042" y="2302855"/>
            <a:ext cx="566928" cy="566928"/>
          </a:xfrm>
          <a:prstGeom prst="rect">
            <a:avLst/>
          </a:prstGeom>
        </p:spPr>
      </p:pic>
      <p:pic>
        <p:nvPicPr>
          <p:cNvPr id="36" name="Picture 35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030EE39A-4B80-CB76-3E18-8CEEC6D7B8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65590" y="2305962"/>
            <a:ext cx="566928" cy="566928"/>
          </a:xfrm>
          <a:prstGeom prst="rect">
            <a:avLst/>
          </a:prstGeom>
        </p:spPr>
      </p:pic>
      <p:pic>
        <p:nvPicPr>
          <p:cNvPr id="37" name="Picture 36" descr="A close up of a cat&#10;&#10;Description automatically generated with low confidence">
            <a:extLst>
              <a:ext uri="{FF2B5EF4-FFF2-40B4-BE49-F238E27FC236}">
                <a16:creationId xmlns:a16="http://schemas.microsoft.com/office/drawing/2014/main" id="{893ED57D-46C7-0754-38CD-1A395888DF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55088" y="2306329"/>
            <a:ext cx="566928" cy="566928"/>
          </a:xfrm>
          <a:prstGeom prst="rect">
            <a:avLst/>
          </a:prstGeom>
        </p:spPr>
      </p:pic>
      <p:sp>
        <p:nvSpPr>
          <p:cNvPr id="38" name="Down Arrow 37">
            <a:extLst>
              <a:ext uri="{FF2B5EF4-FFF2-40B4-BE49-F238E27FC236}">
                <a16:creationId xmlns:a16="http://schemas.microsoft.com/office/drawing/2014/main" id="{54191225-55B2-C731-1FDE-36648ECB0517}"/>
              </a:ext>
            </a:extLst>
          </p:cNvPr>
          <p:cNvSpPr/>
          <p:nvPr/>
        </p:nvSpPr>
        <p:spPr>
          <a:xfrm>
            <a:off x="7484962" y="2869783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2B22EAC9-62C0-CB31-08D8-9F9513AAB5C7}"/>
              </a:ext>
            </a:extLst>
          </p:cNvPr>
          <p:cNvSpPr/>
          <p:nvPr/>
        </p:nvSpPr>
        <p:spPr>
          <a:xfrm rot="10800000">
            <a:off x="6772470" y="2082363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EB9C2F5-2CC7-F223-4B6F-BE55C0E54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078" y="2540337"/>
            <a:ext cx="422901" cy="4571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058D5A7-5712-DF5F-3FA3-1CD1739CB8AC}"/>
              </a:ext>
            </a:extLst>
          </p:cNvPr>
          <p:cNvSpPr txBox="1"/>
          <p:nvPr/>
        </p:nvSpPr>
        <p:spPr>
          <a:xfrm>
            <a:off x="8082601" y="1598923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C42B4473-6E3C-F5FA-9FA9-EA0E7A64AFCF}"/>
              </a:ext>
            </a:extLst>
          </p:cNvPr>
          <p:cNvSpPr/>
          <p:nvPr/>
        </p:nvSpPr>
        <p:spPr>
          <a:xfrm rot="10800000">
            <a:off x="8324468" y="1833997"/>
            <a:ext cx="242530" cy="45369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72743F6A-4973-0311-2D57-95B5B56D1767}"/>
              </a:ext>
            </a:extLst>
          </p:cNvPr>
          <p:cNvSpPr/>
          <p:nvPr/>
        </p:nvSpPr>
        <p:spPr>
          <a:xfrm rot="16200000">
            <a:off x="8344634" y="1700536"/>
            <a:ext cx="202199" cy="1207515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A69C0B5-932A-7740-668A-F0B537CB7C85}"/>
              </a:ext>
            </a:extLst>
          </p:cNvPr>
          <p:cNvSpPr/>
          <p:nvPr/>
        </p:nvSpPr>
        <p:spPr>
          <a:xfrm rot="5400000">
            <a:off x="7528784" y="1466711"/>
            <a:ext cx="220734" cy="2814419"/>
          </a:xfrm>
          <a:prstGeom prst="rightBrace">
            <a:avLst>
              <a:gd name="adj1" fmla="val 8333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0A5BF0-1228-76C9-B4DE-C6E1A8B995DC}"/>
              </a:ext>
            </a:extLst>
          </p:cNvPr>
          <p:cNvSpPr txBox="1"/>
          <p:nvPr/>
        </p:nvSpPr>
        <p:spPr>
          <a:xfrm>
            <a:off x="7209975" y="2963856"/>
            <a:ext cx="1057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Baseline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5D9DC9C2-00CD-EC37-A06F-3AA727320353}"/>
              </a:ext>
            </a:extLst>
          </p:cNvPr>
          <p:cNvSpPr/>
          <p:nvPr/>
        </p:nvSpPr>
        <p:spPr>
          <a:xfrm rot="16200000">
            <a:off x="6805603" y="1642573"/>
            <a:ext cx="164539" cy="1311861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672C92-4399-9067-E6C3-BA5055B300B1}"/>
              </a:ext>
            </a:extLst>
          </p:cNvPr>
          <p:cNvSpPr txBox="1"/>
          <p:nvPr/>
        </p:nvSpPr>
        <p:spPr>
          <a:xfrm>
            <a:off x="6548596" y="1864363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B2B5AF-383A-39ED-8806-A9E32584314A}"/>
              </a:ext>
            </a:extLst>
          </p:cNvPr>
          <p:cNvSpPr txBox="1"/>
          <p:nvPr/>
        </p:nvSpPr>
        <p:spPr>
          <a:xfrm>
            <a:off x="7700198" y="5663086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5364514-E0BF-51A3-AD45-E4D185ABD8F5}"/>
              </a:ext>
            </a:extLst>
          </p:cNvPr>
          <p:cNvCxnSpPr>
            <a:cxnSpLocks/>
          </p:cNvCxnSpPr>
          <p:nvPr/>
        </p:nvCxnSpPr>
        <p:spPr>
          <a:xfrm flipH="1">
            <a:off x="5920494" y="914400"/>
            <a:ext cx="1771" cy="500815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7BFD2A0-130D-6C57-6C7B-686D4E619F58}"/>
              </a:ext>
            </a:extLst>
          </p:cNvPr>
          <p:cNvCxnSpPr>
            <a:cxnSpLocks/>
          </p:cNvCxnSpPr>
          <p:nvPr/>
        </p:nvCxnSpPr>
        <p:spPr>
          <a:xfrm flipH="1">
            <a:off x="1533236" y="3495963"/>
            <a:ext cx="888869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3CF0B53-6FBF-C31B-6060-07DA3C98FC7E}"/>
              </a:ext>
            </a:extLst>
          </p:cNvPr>
          <p:cNvSpPr txBox="1"/>
          <p:nvPr/>
        </p:nvSpPr>
        <p:spPr>
          <a:xfrm>
            <a:off x="3557155" y="5663086"/>
            <a:ext cx="374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55107AD-E55D-26BD-FDC3-18EEA205AFBC}"/>
              </a:ext>
            </a:extLst>
          </p:cNvPr>
          <p:cNvSpPr txBox="1"/>
          <p:nvPr/>
        </p:nvSpPr>
        <p:spPr>
          <a:xfrm>
            <a:off x="7700198" y="3263828"/>
            <a:ext cx="374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AB11C9EB-6A27-6A88-9D30-EAF743C6162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5544" y="1177323"/>
            <a:ext cx="1286033" cy="49805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F90DF99-7061-6698-A3F0-6CC4350ED56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88750" y="3149821"/>
            <a:ext cx="1720484" cy="15154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58A8D89A-DA09-028D-3C57-28B355ADCF0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55590" y="5251016"/>
            <a:ext cx="3383022" cy="387282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BC50615-8453-801C-A7BE-9C2DCF9E35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4325" y="3707611"/>
            <a:ext cx="1000852" cy="12801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3A855F8-7CEA-759C-E8B9-FA4119D49B8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22134" y="3703202"/>
            <a:ext cx="1649147" cy="12801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F5689E6-0FC7-DAF2-62C7-688B627F5C1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88375" y="3845652"/>
            <a:ext cx="2005963" cy="10774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211A4FB-2D36-6C8E-CF15-B7EA73F1392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41976" y="3647984"/>
            <a:ext cx="2088968" cy="28500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14A78B92-7BA4-BD21-29CB-F2AA16507FA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66222" y="5318857"/>
            <a:ext cx="3412260" cy="15892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278A085E-70E4-886D-46BC-C7353C83B4C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24543" y="3178486"/>
            <a:ext cx="3005898" cy="134297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60642F30-20CF-C170-AF9F-2DEEC114BB2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15589" y="1704837"/>
            <a:ext cx="1669203" cy="261659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3C45F786-3585-672E-FAA9-AF9BE49539B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61391" y="1146399"/>
            <a:ext cx="3855209" cy="561840"/>
          </a:xfrm>
          <a:prstGeom prst="rect">
            <a:avLst/>
          </a:prstGeom>
        </p:spPr>
      </p:pic>
      <p:sp>
        <p:nvSpPr>
          <p:cNvPr id="137" name="Rounded Rectangular Callout 136">
            <a:extLst>
              <a:ext uri="{FF2B5EF4-FFF2-40B4-BE49-F238E27FC236}">
                <a16:creationId xmlns:a16="http://schemas.microsoft.com/office/drawing/2014/main" id="{3AC63E02-5D2B-7864-684E-29307AA62EF2}"/>
              </a:ext>
            </a:extLst>
          </p:cNvPr>
          <p:cNvSpPr/>
          <p:nvPr/>
        </p:nvSpPr>
        <p:spPr>
          <a:xfrm>
            <a:off x="6600485" y="253574"/>
            <a:ext cx="3937760" cy="620974"/>
          </a:xfrm>
          <a:prstGeom prst="wedgeRound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5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ular Callout 60">
            <a:extLst>
              <a:ext uri="{FF2B5EF4-FFF2-40B4-BE49-F238E27FC236}">
                <a16:creationId xmlns:a16="http://schemas.microsoft.com/office/drawing/2014/main" id="{DD08E973-45E5-4375-0B73-E0819B768746}"/>
              </a:ext>
            </a:extLst>
          </p:cNvPr>
          <p:cNvSpPr/>
          <p:nvPr/>
        </p:nvSpPr>
        <p:spPr>
          <a:xfrm>
            <a:off x="6045226" y="4011461"/>
            <a:ext cx="2172309" cy="164997"/>
          </a:xfrm>
          <a:prstGeom prst="wedgeRoundRectCallout">
            <a:avLst>
              <a:gd name="adj1" fmla="val 892"/>
              <a:gd name="adj2" fmla="val 8342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B055211F-96D6-6DA3-50EC-3B9384DF94FE}"/>
              </a:ext>
            </a:extLst>
          </p:cNvPr>
          <p:cNvSpPr/>
          <p:nvPr/>
        </p:nvSpPr>
        <p:spPr>
          <a:xfrm rot="10800000">
            <a:off x="8667589" y="4356540"/>
            <a:ext cx="242530" cy="13867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2C9560AF-FAA9-DB6A-2896-C11D774ED1C2}"/>
              </a:ext>
            </a:extLst>
          </p:cNvPr>
          <p:cNvSpPr/>
          <p:nvPr/>
        </p:nvSpPr>
        <p:spPr>
          <a:xfrm>
            <a:off x="7823406" y="3627206"/>
            <a:ext cx="2172309" cy="318316"/>
          </a:xfrm>
          <a:prstGeom prst="wedgeRoundRectCallout">
            <a:avLst>
              <a:gd name="adj1" fmla="val -1704"/>
              <a:gd name="adj2" fmla="val 12870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D7E2B9-A04E-DE90-82CB-ED9BC6E7F3B3}"/>
              </a:ext>
            </a:extLst>
          </p:cNvPr>
          <p:cNvSpPr/>
          <p:nvPr/>
        </p:nvSpPr>
        <p:spPr>
          <a:xfrm>
            <a:off x="5977583" y="3605557"/>
            <a:ext cx="4074979" cy="2045960"/>
          </a:xfrm>
          <a:prstGeom prst="roundRect">
            <a:avLst>
              <a:gd name="adj" fmla="val 4390"/>
            </a:avLst>
          </a:prstGeom>
          <a:solidFill>
            <a:schemeClr val="accent2">
              <a:lumMod val="20000"/>
              <a:lumOff val="80000"/>
              <a:alpha val="19135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C2701CB5-2BA6-41B1-B91B-A313B6B49176}"/>
              </a:ext>
            </a:extLst>
          </p:cNvPr>
          <p:cNvSpPr/>
          <p:nvPr/>
        </p:nvSpPr>
        <p:spPr>
          <a:xfrm>
            <a:off x="1823001" y="3605557"/>
            <a:ext cx="4011481" cy="2051696"/>
          </a:xfrm>
          <a:prstGeom prst="roundRect">
            <a:avLst>
              <a:gd name="adj" fmla="val 4390"/>
            </a:avLst>
          </a:prstGeom>
          <a:solidFill>
            <a:schemeClr val="accent1">
              <a:alpha val="1913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4642BF9-87C7-E2B2-AFF8-9F3A6DC87523}"/>
              </a:ext>
            </a:extLst>
          </p:cNvPr>
          <p:cNvSpPr/>
          <p:nvPr/>
        </p:nvSpPr>
        <p:spPr>
          <a:xfrm>
            <a:off x="1848405" y="1075575"/>
            <a:ext cx="4011481" cy="2229772"/>
          </a:xfrm>
          <a:prstGeom prst="roundRect">
            <a:avLst>
              <a:gd name="adj" fmla="val 4390"/>
            </a:avLst>
          </a:prstGeom>
          <a:solidFill>
            <a:schemeClr val="accent4">
              <a:lumMod val="20000"/>
              <a:lumOff val="80000"/>
              <a:alpha val="19135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own Arrow 138">
            <a:extLst>
              <a:ext uri="{FF2B5EF4-FFF2-40B4-BE49-F238E27FC236}">
                <a16:creationId xmlns:a16="http://schemas.microsoft.com/office/drawing/2014/main" id="{0468D158-C59E-DE9B-BA86-743085A1B1EE}"/>
              </a:ext>
            </a:extLst>
          </p:cNvPr>
          <p:cNvSpPr/>
          <p:nvPr/>
        </p:nvSpPr>
        <p:spPr>
          <a:xfrm>
            <a:off x="3504571" y="4938504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0AD72DA7-6485-43A7-4790-A7C3BF60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41" y="4215699"/>
            <a:ext cx="985928" cy="730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FE99A-D50F-B9B1-2286-327355A8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174" y="4231032"/>
            <a:ext cx="987552" cy="71484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5892376-92BB-462F-3B5B-5BDE3D0F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30" y="4215699"/>
            <a:ext cx="985928" cy="7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B58CB-D55E-EB87-0A2F-72A06000C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668" y="4556254"/>
            <a:ext cx="462648" cy="50016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F5CBA39-C977-4691-40CF-7875FAA81FA1}"/>
              </a:ext>
            </a:extLst>
          </p:cNvPr>
          <p:cNvSpPr txBox="1"/>
          <p:nvPr/>
        </p:nvSpPr>
        <p:spPr>
          <a:xfrm>
            <a:off x="2625444" y="3763701"/>
            <a:ext cx="817140" cy="330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5ECE8E3-0A0E-76F0-A63D-F81E8CF16941}"/>
              </a:ext>
            </a:extLst>
          </p:cNvPr>
          <p:cNvSpPr/>
          <p:nvPr/>
        </p:nvSpPr>
        <p:spPr>
          <a:xfrm rot="10800000">
            <a:off x="2879613" y="3986348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BA8FD3-7713-9C7D-953B-951175BA062C}"/>
              </a:ext>
            </a:extLst>
          </p:cNvPr>
          <p:cNvSpPr/>
          <p:nvPr/>
        </p:nvSpPr>
        <p:spPr>
          <a:xfrm rot="16200000">
            <a:off x="2887756" y="3130197"/>
            <a:ext cx="211561" cy="2148948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7B4AA14-577F-8B1B-3147-D8F1F29D423F}"/>
              </a:ext>
            </a:extLst>
          </p:cNvPr>
          <p:cNvSpPr/>
          <p:nvPr/>
        </p:nvSpPr>
        <p:spPr>
          <a:xfrm rot="10800000">
            <a:off x="4765329" y="3989171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3B0C5-ED11-0BE0-C46F-A2052A90F489}"/>
              </a:ext>
            </a:extLst>
          </p:cNvPr>
          <p:cNvSpPr txBox="1"/>
          <p:nvPr/>
        </p:nvSpPr>
        <p:spPr>
          <a:xfrm>
            <a:off x="4508622" y="3775149"/>
            <a:ext cx="81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23180C-38E2-7EE6-DA3F-7D3E9FD3C913}"/>
              </a:ext>
            </a:extLst>
          </p:cNvPr>
          <p:cNvGrpSpPr/>
          <p:nvPr/>
        </p:nvGrpSpPr>
        <p:grpSpPr>
          <a:xfrm>
            <a:off x="1909961" y="4860445"/>
            <a:ext cx="3504660" cy="478455"/>
            <a:chOff x="916204" y="5841783"/>
            <a:chExt cx="3504660" cy="478455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90BA6E8-D9F2-0B5A-2DA8-0F7543BC8166}"/>
                </a:ext>
              </a:extLst>
            </p:cNvPr>
            <p:cNvSpPr/>
            <p:nvPr/>
          </p:nvSpPr>
          <p:spPr>
            <a:xfrm rot="5400000">
              <a:off x="2584236" y="4173751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144B1F-C332-FD16-5AD6-A103EF0D34C3}"/>
                </a:ext>
              </a:extLst>
            </p:cNvPr>
            <p:cNvSpPr txBox="1"/>
            <p:nvPr/>
          </p:nvSpPr>
          <p:spPr>
            <a:xfrm>
              <a:off x="2234409" y="6012461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</p:grpSp>
      <p:sp>
        <p:nvSpPr>
          <p:cNvPr id="140" name="Down Arrow 139">
            <a:extLst>
              <a:ext uri="{FF2B5EF4-FFF2-40B4-BE49-F238E27FC236}">
                <a16:creationId xmlns:a16="http://schemas.microsoft.com/office/drawing/2014/main" id="{22667B9D-4D99-B207-A93B-276B92194030}"/>
              </a:ext>
            </a:extLst>
          </p:cNvPr>
          <p:cNvSpPr/>
          <p:nvPr/>
        </p:nvSpPr>
        <p:spPr>
          <a:xfrm>
            <a:off x="3676315" y="2809167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3567575D-D5C6-8184-D936-4E0E789DD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127" y="2097672"/>
            <a:ext cx="1056460" cy="713232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43AA4617-21FB-2DC9-2DED-AEC208C89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9844" y="2097672"/>
            <a:ext cx="980826" cy="713232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8EF86DE6-34DF-168C-0C3E-852145726F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1251" y="2097672"/>
            <a:ext cx="1046691" cy="7132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2B6416-4C90-3F20-9F20-CE360055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079" y="2425575"/>
            <a:ext cx="422901" cy="45719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2ED9D8A-BFDA-FF7E-5685-18ADDDABD67D}"/>
              </a:ext>
            </a:extLst>
          </p:cNvPr>
          <p:cNvGrpSpPr/>
          <p:nvPr/>
        </p:nvGrpSpPr>
        <p:grpSpPr>
          <a:xfrm>
            <a:off x="2081074" y="2725469"/>
            <a:ext cx="3504660" cy="490574"/>
            <a:chOff x="6330396" y="5827282"/>
            <a:chExt cx="3504660" cy="490574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B35E68DE-6FB1-55E2-7735-39A993114787}"/>
                </a:ext>
              </a:extLst>
            </p:cNvPr>
            <p:cNvSpPr/>
            <p:nvPr/>
          </p:nvSpPr>
          <p:spPr>
            <a:xfrm rot="5400000">
              <a:off x="7998428" y="4159250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5553C8-F83B-B279-355E-BC4FF36CF9EE}"/>
                </a:ext>
              </a:extLst>
            </p:cNvPr>
            <p:cNvSpPr txBox="1"/>
            <p:nvPr/>
          </p:nvSpPr>
          <p:spPr>
            <a:xfrm>
              <a:off x="7677005" y="6010079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9326E625-8C92-DEA8-73E9-191979BB48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7241" y="1177323"/>
            <a:ext cx="2086515" cy="483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F3DB564-A962-3413-AFB0-4D24D147263E}"/>
              </a:ext>
            </a:extLst>
          </p:cNvPr>
          <p:cNvSpPr txBox="1"/>
          <p:nvPr/>
        </p:nvSpPr>
        <p:spPr>
          <a:xfrm>
            <a:off x="2859179" y="1638716"/>
            <a:ext cx="75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A01F4228-BB54-7590-4FCF-F6430DD47B6E}"/>
              </a:ext>
            </a:extLst>
          </p:cNvPr>
          <p:cNvSpPr/>
          <p:nvPr/>
        </p:nvSpPr>
        <p:spPr>
          <a:xfrm rot="10800000">
            <a:off x="3088507" y="1873963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60ECD2FE-A1B8-FF46-DD1D-A3AF509076AA}"/>
              </a:ext>
            </a:extLst>
          </p:cNvPr>
          <p:cNvSpPr/>
          <p:nvPr/>
        </p:nvSpPr>
        <p:spPr>
          <a:xfrm rot="16200000">
            <a:off x="3093150" y="962330"/>
            <a:ext cx="200339" cy="2248419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C7892CC1-74C9-CF64-036B-7803D66CEA6D}"/>
              </a:ext>
            </a:extLst>
          </p:cNvPr>
          <p:cNvSpPr/>
          <p:nvPr/>
        </p:nvSpPr>
        <p:spPr>
          <a:xfrm rot="10800000">
            <a:off x="4875417" y="1873989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968414-5872-7CD0-0997-C91318A72A2A}"/>
              </a:ext>
            </a:extLst>
          </p:cNvPr>
          <p:cNvSpPr txBox="1"/>
          <p:nvPr/>
        </p:nvSpPr>
        <p:spPr>
          <a:xfrm>
            <a:off x="4647049" y="1638215"/>
            <a:ext cx="81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3F55F6AE-31F7-B058-3B6D-762B9A740229}"/>
              </a:ext>
            </a:extLst>
          </p:cNvPr>
          <p:cNvSpPr/>
          <p:nvPr/>
        </p:nvSpPr>
        <p:spPr>
          <a:xfrm rot="16200000">
            <a:off x="4894782" y="1515799"/>
            <a:ext cx="203800" cy="114552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59B278A2-9A5C-1F2A-A2B6-C60ED5F20A50}"/>
              </a:ext>
            </a:extLst>
          </p:cNvPr>
          <p:cNvSpPr/>
          <p:nvPr/>
        </p:nvSpPr>
        <p:spPr>
          <a:xfrm rot="16200000">
            <a:off x="4716955" y="3638837"/>
            <a:ext cx="221190" cy="1114303"/>
          </a:xfrm>
          <a:prstGeom prst="rightBrace">
            <a:avLst>
              <a:gd name="adj1" fmla="val 8333"/>
              <a:gd name="adj2" fmla="val 55035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0FB80-FF4E-7741-CBEA-2F04992DAFC6}"/>
              </a:ext>
            </a:extLst>
          </p:cNvPr>
          <p:cNvSpPr txBox="1"/>
          <p:nvPr/>
        </p:nvSpPr>
        <p:spPr>
          <a:xfrm>
            <a:off x="3557155" y="3259635"/>
            <a:ext cx="374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B17D5F9-0238-2426-8491-9081DC0201F8}"/>
              </a:ext>
            </a:extLst>
          </p:cNvPr>
          <p:cNvSpPr/>
          <p:nvPr/>
        </p:nvSpPr>
        <p:spPr>
          <a:xfrm>
            <a:off x="7862152" y="5138492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B284F78-D940-46FB-AC4D-07BABEFFE38C}"/>
              </a:ext>
            </a:extLst>
          </p:cNvPr>
          <p:cNvSpPr/>
          <p:nvPr/>
        </p:nvSpPr>
        <p:spPr>
          <a:xfrm rot="10800000">
            <a:off x="7036910" y="4377405"/>
            <a:ext cx="242530" cy="138677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4D372A-9060-0DEA-640E-E111FC6E9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3952" y="4672066"/>
            <a:ext cx="422901" cy="457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4961C1-0944-D37A-68CF-AA1A6DEC780C}"/>
              </a:ext>
            </a:extLst>
          </p:cNvPr>
          <p:cNvSpPr txBox="1"/>
          <p:nvPr/>
        </p:nvSpPr>
        <p:spPr>
          <a:xfrm>
            <a:off x="8422472" y="4124610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Expert6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AC5B92B-41C8-7D11-1CF2-C4EA7821EBBE}"/>
              </a:ext>
            </a:extLst>
          </p:cNvPr>
          <p:cNvSpPr/>
          <p:nvPr/>
        </p:nvSpPr>
        <p:spPr>
          <a:xfrm rot="16200000">
            <a:off x="8686274" y="3842095"/>
            <a:ext cx="184180" cy="1332306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9E51FD5-D310-92BB-7378-17017031076E}"/>
              </a:ext>
            </a:extLst>
          </p:cNvPr>
          <p:cNvSpPr/>
          <p:nvPr/>
        </p:nvSpPr>
        <p:spPr>
          <a:xfrm rot="5400000">
            <a:off x="7901442" y="3737964"/>
            <a:ext cx="220734" cy="2814419"/>
          </a:xfrm>
          <a:prstGeom prst="rightBrace">
            <a:avLst>
              <a:gd name="adj1" fmla="val 8333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60048-4E49-3E38-C529-FC61AC57FB3C}"/>
              </a:ext>
            </a:extLst>
          </p:cNvPr>
          <p:cNvSpPr txBox="1"/>
          <p:nvPr/>
        </p:nvSpPr>
        <p:spPr>
          <a:xfrm>
            <a:off x="7618378" y="5253163"/>
            <a:ext cx="1057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Baseline</a:t>
            </a:r>
          </a:p>
        </p:txBody>
      </p:sp>
      <p:pic>
        <p:nvPicPr>
          <p:cNvPr id="21" name="Picture 20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A70CFDE0-0647-5F72-964D-ADFD002E30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8504" y="4537430"/>
            <a:ext cx="562530" cy="562530"/>
          </a:xfrm>
          <a:prstGeom prst="rect">
            <a:avLst/>
          </a:prstGeom>
        </p:spPr>
      </p:pic>
      <p:pic>
        <p:nvPicPr>
          <p:cNvPr id="23" name="Picture 22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33EAA9DF-E5FB-39EA-755E-BF33E27C30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0660" y="4537430"/>
            <a:ext cx="562530" cy="562530"/>
          </a:xfrm>
          <a:prstGeom prst="rect">
            <a:avLst/>
          </a:prstGeom>
        </p:spPr>
      </p:pic>
      <p:pic>
        <p:nvPicPr>
          <p:cNvPr id="24" name="Picture 23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00D1BB50-A0D2-4132-ADF0-4797CACBF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3116" y="4563847"/>
            <a:ext cx="562530" cy="562530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450A0E49-9532-05C7-960F-700184CEE419}"/>
              </a:ext>
            </a:extLst>
          </p:cNvPr>
          <p:cNvSpPr/>
          <p:nvPr/>
        </p:nvSpPr>
        <p:spPr>
          <a:xfrm rot="16200000">
            <a:off x="7079778" y="3971525"/>
            <a:ext cx="160923" cy="111430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C6E67-5948-0D0F-1BD3-8776B7295683}"/>
              </a:ext>
            </a:extLst>
          </p:cNvPr>
          <p:cNvSpPr txBox="1"/>
          <p:nvPr/>
        </p:nvSpPr>
        <p:spPr>
          <a:xfrm>
            <a:off x="6795780" y="4160589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B2B5AF-383A-39ED-8806-A9E32584314A}"/>
              </a:ext>
            </a:extLst>
          </p:cNvPr>
          <p:cNvSpPr txBox="1"/>
          <p:nvPr/>
        </p:nvSpPr>
        <p:spPr>
          <a:xfrm>
            <a:off x="7700198" y="5663086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5364514-E0BF-51A3-AD45-E4D185ABD8F5}"/>
              </a:ext>
            </a:extLst>
          </p:cNvPr>
          <p:cNvCxnSpPr>
            <a:cxnSpLocks/>
          </p:cNvCxnSpPr>
          <p:nvPr/>
        </p:nvCxnSpPr>
        <p:spPr>
          <a:xfrm flipH="1">
            <a:off x="5920494" y="914400"/>
            <a:ext cx="1771" cy="500815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7BFD2A0-130D-6C57-6C7B-686D4E619F58}"/>
              </a:ext>
            </a:extLst>
          </p:cNvPr>
          <p:cNvCxnSpPr>
            <a:cxnSpLocks/>
          </p:cNvCxnSpPr>
          <p:nvPr/>
        </p:nvCxnSpPr>
        <p:spPr>
          <a:xfrm flipH="1">
            <a:off x="1533236" y="3495963"/>
            <a:ext cx="888869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3CF0B53-6FBF-C31B-6060-07DA3C98FC7E}"/>
              </a:ext>
            </a:extLst>
          </p:cNvPr>
          <p:cNvSpPr txBox="1"/>
          <p:nvPr/>
        </p:nvSpPr>
        <p:spPr>
          <a:xfrm>
            <a:off x="3557155" y="5663086"/>
            <a:ext cx="374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55107AD-E55D-26BD-FDC3-18EEA205AFBC}"/>
              </a:ext>
            </a:extLst>
          </p:cNvPr>
          <p:cNvSpPr txBox="1"/>
          <p:nvPr/>
        </p:nvSpPr>
        <p:spPr>
          <a:xfrm>
            <a:off x="7700198" y="3263828"/>
            <a:ext cx="374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AB11C9EB-6A27-6A88-9D30-EAF743C616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5544" y="1177323"/>
            <a:ext cx="1286033" cy="49805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F90DF99-7061-6698-A3F0-6CC4350ED5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88750" y="3149821"/>
            <a:ext cx="1720484" cy="151545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58A8D89A-DA09-028D-3C57-28B355ADCF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5590" y="5251016"/>
            <a:ext cx="3383022" cy="387282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BC50615-8453-801C-A7BE-9C2DCF9E35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4325" y="3707611"/>
            <a:ext cx="1000852" cy="12801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3A855F8-7CEA-759C-E8B9-FA4119D49B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2134" y="3703202"/>
            <a:ext cx="1649147" cy="12801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F5689E6-0FC7-DAF2-62C7-688B627F5C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80488" y="4038262"/>
            <a:ext cx="2005963" cy="10774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211A4FB-2D36-6C8E-CF15-B7EA73F139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41976" y="3647984"/>
            <a:ext cx="2088968" cy="28500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14A78B92-7BA4-BD21-29CB-F2AA16507FA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54888" y="5452900"/>
            <a:ext cx="3412260" cy="15892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70418B0-0922-4393-30D2-DB639A25C399}"/>
              </a:ext>
            </a:extLst>
          </p:cNvPr>
          <p:cNvGrpSpPr/>
          <p:nvPr/>
        </p:nvGrpSpPr>
        <p:grpSpPr>
          <a:xfrm>
            <a:off x="5988722" y="1085257"/>
            <a:ext cx="4011480" cy="2234593"/>
            <a:chOff x="6203279" y="1075146"/>
            <a:chExt cx="4011480" cy="2234593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5A6619F-0333-A475-1F6D-45158F3401D2}"/>
                </a:ext>
              </a:extLst>
            </p:cNvPr>
            <p:cNvSpPr/>
            <p:nvPr/>
          </p:nvSpPr>
          <p:spPr>
            <a:xfrm rot="10800000">
              <a:off x="8314814" y="2154059"/>
              <a:ext cx="261838" cy="136488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504061-1DB3-342F-F583-CC3CAC15907A}"/>
                </a:ext>
              </a:extLst>
            </p:cNvPr>
            <p:cNvSpPr/>
            <p:nvPr/>
          </p:nvSpPr>
          <p:spPr>
            <a:xfrm>
              <a:off x="6203279" y="1075146"/>
              <a:ext cx="4011480" cy="2234593"/>
            </a:xfrm>
            <a:prstGeom prst="roundRect">
              <a:avLst>
                <a:gd name="adj" fmla="val 4390"/>
              </a:avLst>
            </a:prstGeom>
            <a:solidFill>
              <a:srgbClr val="EDE9ED">
                <a:alpha val="12941"/>
              </a:srgbClr>
            </a:solidFill>
            <a:ln>
              <a:solidFill>
                <a:srgbClr val="ED9B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picture containing different&#10;&#10;Description automatically generated">
              <a:extLst>
                <a:ext uri="{FF2B5EF4-FFF2-40B4-BE49-F238E27FC236}">
                  <a16:creationId xmlns:a16="http://schemas.microsoft.com/office/drawing/2014/main" id="{8F715286-E455-A21D-06C2-11FC5710C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879042" y="2302855"/>
              <a:ext cx="566928" cy="566928"/>
            </a:xfrm>
            <a:prstGeom prst="rect">
              <a:avLst/>
            </a:prstGeom>
          </p:spPr>
        </p:pic>
        <p:pic>
          <p:nvPicPr>
            <p:cNvPr id="36" name="Picture 35" descr="A close up of a person's skin&#10;&#10;Description automatically generated with low confidence">
              <a:extLst>
                <a:ext uri="{FF2B5EF4-FFF2-40B4-BE49-F238E27FC236}">
                  <a16:creationId xmlns:a16="http://schemas.microsoft.com/office/drawing/2014/main" id="{030EE39A-4B80-CB76-3E18-8CEEC6D7B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65590" y="2305962"/>
              <a:ext cx="566928" cy="566928"/>
            </a:xfrm>
            <a:prstGeom prst="rect">
              <a:avLst/>
            </a:prstGeom>
          </p:spPr>
        </p:pic>
        <p:pic>
          <p:nvPicPr>
            <p:cNvPr id="37" name="Picture 36" descr="A close up of a cat&#10;&#10;Description automatically generated with low confidence">
              <a:extLst>
                <a:ext uri="{FF2B5EF4-FFF2-40B4-BE49-F238E27FC236}">
                  <a16:creationId xmlns:a16="http://schemas.microsoft.com/office/drawing/2014/main" id="{893ED57D-46C7-0754-38CD-1A395888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55088" y="2306329"/>
              <a:ext cx="566928" cy="566928"/>
            </a:xfrm>
            <a:prstGeom prst="rect">
              <a:avLst/>
            </a:prstGeom>
          </p:spPr>
        </p:pic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54191225-55B2-C731-1FDE-36648ECB0517}"/>
                </a:ext>
              </a:extLst>
            </p:cNvPr>
            <p:cNvSpPr/>
            <p:nvPr/>
          </p:nvSpPr>
          <p:spPr>
            <a:xfrm>
              <a:off x="7484962" y="2869783"/>
              <a:ext cx="242530" cy="149679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2B22EAC9-62C0-CB31-08D8-9F9513AAB5C7}"/>
                </a:ext>
              </a:extLst>
            </p:cNvPr>
            <p:cNvSpPr/>
            <p:nvPr/>
          </p:nvSpPr>
          <p:spPr>
            <a:xfrm rot="10800000">
              <a:off x="6772470" y="2149675"/>
              <a:ext cx="261838" cy="136488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EB9C2F5-2CC7-F223-4B6F-BE55C0E54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4078" y="2540337"/>
              <a:ext cx="422901" cy="4571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58D5A7-5712-DF5F-3FA3-1CD1739CB8AC}"/>
                </a:ext>
              </a:extLst>
            </p:cNvPr>
            <p:cNvSpPr txBox="1"/>
            <p:nvPr/>
          </p:nvSpPr>
          <p:spPr>
            <a:xfrm>
              <a:off x="8111415" y="1930839"/>
              <a:ext cx="75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Expert5</a:t>
              </a:r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72743F6A-4973-0311-2D57-95B5B56D1767}"/>
                </a:ext>
              </a:extLst>
            </p:cNvPr>
            <p:cNvSpPr/>
            <p:nvPr/>
          </p:nvSpPr>
          <p:spPr>
            <a:xfrm rot="16200000">
              <a:off x="8344634" y="1700536"/>
              <a:ext cx="202199" cy="1207515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FA69C0B5-932A-7740-668A-F0B537CB7C85}"/>
                </a:ext>
              </a:extLst>
            </p:cNvPr>
            <p:cNvSpPr/>
            <p:nvPr/>
          </p:nvSpPr>
          <p:spPr>
            <a:xfrm rot="5400000">
              <a:off x="7528784" y="1466711"/>
              <a:ext cx="220734" cy="2814419"/>
            </a:xfrm>
            <a:prstGeom prst="rightBrace">
              <a:avLst>
                <a:gd name="adj1" fmla="val 8333"/>
                <a:gd name="adj2" fmla="val 51012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70A5BF0-1228-76C9-B4DE-C6E1A8B995DC}"/>
                </a:ext>
              </a:extLst>
            </p:cNvPr>
            <p:cNvSpPr txBox="1"/>
            <p:nvPr/>
          </p:nvSpPr>
          <p:spPr>
            <a:xfrm>
              <a:off x="7226859" y="2918294"/>
              <a:ext cx="1057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5D9DC9C2-00CD-EC37-A06F-3AA727320353}"/>
                </a:ext>
              </a:extLst>
            </p:cNvPr>
            <p:cNvSpPr/>
            <p:nvPr/>
          </p:nvSpPr>
          <p:spPr>
            <a:xfrm rot="16200000">
              <a:off x="6805603" y="1642573"/>
              <a:ext cx="164539" cy="1311861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672C92-4399-9067-E6C3-BA5055B300B1}"/>
                </a:ext>
              </a:extLst>
            </p:cNvPr>
            <p:cNvSpPr txBox="1"/>
            <p:nvPr/>
          </p:nvSpPr>
          <p:spPr>
            <a:xfrm>
              <a:off x="6569445" y="1938525"/>
              <a:ext cx="75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Expert3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278A085E-70E4-886D-46BC-C7353C83B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228048" y="3141282"/>
              <a:ext cx="3005898" cy="134297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93CAC7F-66F4-EEFA-03A9-F77D3156B1F2}"/>
                </a:ext>
              </a:extLst>
            </p:cNvPr>
            <p:cNvGrpSpPr/>
            <p:nvPr/>
          </p:nvGrpSpPr>
          <p:grpSpPr>
            <a:xfrm>
              <a:off x="6241840" y="1160842"/>
              <a:ext cx="3937760" cy="620974"/>
              <a:chOff x="6373460" y="1151451"/>
              <a:chExt cx="3937760" cy="620974"/>
            </a:xfrm>
          </p:grpSpPr>
          <p:sp>
            <p:nvSpPr>
              <p:cNvPr id="137" name="Rounded Rectangular Callout 136">
                <a:extLst>
                  <a:ext uri="{FF2B5EF4-FFF2-40B4-BE49-F238E27FC236}">
                    <a16:creationId xmlns:a16="http://schemas.microsoft.com/office/drawing/2014/main" id="{3AC63E02-5D2B-7864-684E-29307AA62EF2}"/>
                  </a:ext>
                </a:extLst>
              </p:cNvPr>
              <p:cNvSpPr/>
              <p:nvPr/>
            </p:nvSpPr>
            <p:spPr>
              <a:xfrm>
                <a:off x="6373460" y="1151451"/>
                <a:ext cx="3937760" cy="620974"/>
              </a:xfrm>
              <a:prstGeom prst="wedgeRoundRectCallout">
                <a:avLst>
                  <a:gd name="adj1" fmla="val 6845"/>
                  <a:gd name="adj2" fmla="val 87786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3C45F786-3585-672E-FAA9-AF9BE4953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34090" y="1174051"/>
                <a:ext cx="3855209" cy="56184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0BC9758-FD92-4CF2-4CC5-698BAFF10E6A}"/>
                </a:ext>
              </a:extLst>
            </p:cNvPr>
            <p:cNvGrpSpPr/>
            <p:nvPr/>
          </p:nvGrpSpPr>
          <p:grpSpPr>
            <a:xfrm>
              <a:off x="6266813" y="1818582"/>
              <a:ext cx="1893054" cy="158545"/>
              <a:chOff x="6265589" y="1847572"/>
              <a:chExt cx="1893054" cy="158545"/>
            </a:xfrm>
          </p:grpSpPr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0F645F49-FEA9-E828-B51F-E314F8209374}"/>
                  </a:ext>
                </a:extLst>
              </p:cNvPr>
              <p:cNvSpPr/>
              <p:nvPr/>
            </p:nvSpPr>
            <p:spPr>
              <a:xfrm>
                <a:off x="6265589" y="1847572"/>
                <a:ext cx="1887347" cy="158545"/>
              </a:xfrm>
              <a:prstGeom prst="wedgeRoundRectCallout">
                <a:avLst>
                  <a:gd name="adj1" fmla="val -9948"/>
                  <a:gd name="adj2" fmla="val 95098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42B13F5-CD13-6772-9C43-624A7F8BE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07111" y="1886992"/>
                <a:ext cx="1851532" cy="919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0621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B0FEDC2-0CDE-415E-8520-034855979828}"/>
              </a:ext>
            </a:extLst>
          </p:cNvPr>
          <p:cNvSpPr txBox="1"/>
          <p:nvPr/>
        </p:nvSpPr>
        <p:spPr>
          <a:xfrm>
            <a:off x="1821906" y="3000840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9B1825-05CA-ACA7-CDB5-52F44943A90A}"/>
              </a:ext>
            </a:extLst>
          </p:cNvPr>
          <p:cNvSpPr txBox="1"/>
          <p:nvPr/>
        </p:nvSpPr>
        <p:spPr>
          <a:xfrm>
            <a:off x="1821906" y="5017572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2EC5AF-F473-DD5F-42EE-FBC02F34F1D8}"/>
              </a:ext>
            </a:extLst>
          </p:cNvPr>
          <p:cNvSpPr txBox="1"/>
          <p:nvPr/>
        </p:nvSpPr>
        <p:spPr>
          <a:xfrm>
            <a:off x="4631077" y="501757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717E59D-4C03-0800-34BE-ED0C3077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82" y="3186113"/>
            <a:ext cx="1596248" cy="186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213881C-8483-3ED8-1683-DB54AAA74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0" y="1180185"/>
            <a:ext cx="1553299" cy="186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FA8106-8A72-7253-4D23-2EBCA5D43546}"/>
              </a:ext>
            </a:extLst>
          </p:cNvPr>
          <p:cNvSpPr txBox="1"/>
          <p:nvPr/>
        </p:nvSpPr>
        <p:spPr>
          <a:xfrm>
            <a:off x="8785737" y="5015445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5F405A-D549-D527-E616-17BCA346758E}"/>
              </a:ext>
            </a:extLst>
          </p:cNvPr>
          <p:cNvSpPr txBox="1"/>
          <p:nvPr/>
        </p:nvSpPr>
        <p:spPr>
          <a:xfrm>
            <a:off x="8785737" y="3000840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E3A30E-C891-CAB8-29F5-704B1CD1C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05" y="1179039"/>
            <a:ext cx="4237333" cy="183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6BF9C00-5401-B440-1F0C-1686626E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923" y="3276140"/>
            <a:ext cx="4237333" cy="177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9841498-9CB0-7D5E-5B0C-22ED4CE5AF23}"/>
              </a:ext>
            </a:extLst>
          </p:cNvPr>
          <p:cNvGrpSpPr/>
          <p:nvPr/>
        </p:nvGrpSpPr>
        <p:grpSpPr>
          <a:xfrm>
            <a:off x="2577368" y="1223891"/>
            <a:ext cx="4676407" cy="3755613"/>
            <a:chOff x="2577368" y="1223891"/>
            <a:chExt cx="4676407" cy="375561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7A2C694-0D10-081E-7BBF-C0FEE3E3A3A2}"/>
                </a:ext>
              </a:extLst>
            </p:cNvPr>
            <p:cNvSpPr/>
            <p:nvPr/>
          </p:nvSpPr>
          <p:spPr>
            <a:xfrm>
              <a:off x="2635654" y="3684623"/>
              <a:ext cx="4587246" cy="1235246"/>
            </a:xfrm>
            <a:prstGeom prst="roundRect">
              <a:avLst>
                <a:gd name="adj" fmla="val 459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4A7E786-B73E-778E-04E7-C84AB3997368}"/>
                </a:ext>
              </a:extLst>
            </p:cNvPr>
            <p:cNvSpPr/>
            <p:nvPr/>
          </p:nvSpPr>
          <p:spPr>
            <a:xfrm>
              <a:off x="2635654" y="2738466"/>
              <a:ext cx="4199620" cy="895295"/>
            </a:xfrm>
            <a:prstGeom prst="roundRect">
              <a:avLst>
                <a:gd name="adj" fmla="val 692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2F3C26-7F2F-DE25-F867-044C44BAEC9A}"/>
                </a:ext>
              </a:extLst>
            </p:cNvPr>
            <p:cNvSpPr/>
            <p:nvPr/>
          </p:nvSpPr>
          <p:spPr>
            <a:xfrm>
              <a:off x="2605607" y="1223891"/>
              <a:ext cx="4648168" cy="3755613"/>
            </a:xfrm>
            <a:prstGeom prst="roundRect">
              <a:avLst>
                <a:gd name="adj" fmla="val 1421"/>
              </a:avLst>
            </a:prstGeom>
            <a:solidFill>
              <a:schemeClr val="lt1">
                <a:alpha val="77934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640080"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602E48-5194-392A-F578-236E53DB1565}"/>
                </a:ext>
              </a:extLst>
            </p:cNvPr>
            <p:cNvSpPr txBox="1"/>
            <p:nvPr/>
          </p:nvSpPr>
          <p:spPr>
            <a:xfrm>
              <a:off x="2577368" y="2703263"/>
              <a:ext cx="1682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</a:rPr>
                <a:t>Biased Blackbox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1A64A1B-6DA5-6E00-FDD1-DCF635BA0B03}"/>
                </a:ext>
              </a:extLst>
            </p:cNvPr>
            <p:cNvSpPr/>
            <p:nvPr/>
          </p:nvSpPr>
          <p:spPr>
            <a:xfrm>
              <a:off x="6197013" y="3396282"/>
              <a:ext cx="497680" cy="1731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5911FB-2963-BF40-4EF5-05A78EE2CA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05607" y="1233830"/>
              <a:ext cx="4474423" cy="1526121"/>
              <a:chOff x="2562893" y="1337636"/>
              <a:chExt cx="4914049" cy="1676067"/>
            </a:xfrm>
          </p:grpSpPr>
          <p:pic>
            <p:nvPicPr>
              <p:cNvPr id="34" name="Picture 33" descr="A picture containing text, outdoor, bird, colorful&#10;&#10;Description automatically generated">
                <a:extLst>
                  <a:ext uri="{FF2B5EF4-FFF2-40B4-BE49-F238E27FC236}">
                    <a16:creationId xmlns:a16="http://schemas.microsoft.com/office/drawing/2014/main" id="{4A25181C-16CD-DBE2-557B-A9B66506A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2893" y="1337636"/>
                <a:ext cx="1673005" cy="1673005"/>
              </a:xfrm>
              <a:prstGeom prst="rect">
                <a:avLst/>
              </a:prstGeom>
            </p:spPr>
          </p:pic>
          <p:pic>
            <p:nvPicPr>
              <p:cNvPr id="44" name="Picture 43" descr="A picture containing text, tree, outdoor, weapon&#10;&#10;Description automatically generated">
                <a:extLst>
                  <a:ext uri="{FF2B5EF4-FFF2-40B4-BE49-F238E27FC236}">
                    <a16:creationId xmlns:a16="http://schemas.microsoft.com/office/drawing/2014/main" id="{F5E2354E-242D-55F9-2B16-27773DC05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0474" y="1340698"/>
                <a:ext cx="1673005" cy="1673005"/>
              </a:xfrm>
              <a:prstGeom prst="rect">
                <a:avLst/>
              </a:prstGeom>
            </p:spPr>
          </p:pic>
          <p:pic>
            <p:nvPicPr>
              <p:cNvPr id="62" name="Picture 61" descr="A picture containing grass, bird, tree, gallinaceous bird&#10;&#10;Description automatically generated">
                <a:extLst>
                  <a:ext uri="{FF2B5EF4-FFF2-40B4-BE49-F238E27FC236}">
                    <a16:creationId xmlns:a16="http://schemas.microsoft.com/office/drawing/2014/main" id="{7981BDB3-4572-E2C6-0493-48FAB8F2E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03937" y="1340698"/>
                <a:ext cx="1673005" cy="1673005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3B9A76-BBF9-C674-B9E4-C3B672F94E38}"/>
                </a:ext>
              </a:extLst>
            </p:cNvPr>
            <p:cNvSpPr txBox="1"/>
            <p:nvPr/>
          </p:nvSpPr>
          <p:spPr>
            <a:xfrm>
              <a:off x="2605607" y="3633761"/>
              <a:ext cx="1605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Robust Blackbox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917092-2C70-BEFC-E531-C367D2A26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67962" y="2993378"/>
              <a:ext cx="3950794" cy="5760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D3CC92-E203-D9B2-EAAB-B4693EC8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10060" y="3906122"/>
              <a:ext cx="4370702" cy="934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49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Rectangle 469">
            <a:extLst>
              <a:ext uri="{FF2B5EF4-FFF2-40B4-BE49-F238E27FC236}">
                <a16:creationId xmlns:a16="http://schemas.microsoft.com/office/drawing/2014/main" id="{25B9F3F0-DA2B-2F3A-8160-76C7B8E6C041}"/>
              </a:ext>
            </a:extLst>
          </p:cNvPr>
          <p:cNvSpPr/>
          <p:nvPr/>
        </p:nvSpPr>
        <p:spPr>
          <a:xfrm>
            <a:off x="1613803" y="1700201"/>
            <a:ext cx="1142049" cy="15076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FDCB989-152A-A902-35A3-133F0B0CB697}"/>
              </a:ext>
            </a:extLst>
          </p:cNvPr>
          <p:cNvSpPr/>
          <p:nvPr/>
        </p:nvSpPr>
        <p:spPr>
          <a:xfrm>
            <a:off x="4485879" y="1431221"/>
            <a:ext cx="7565607" cy="3119074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D27987-6E5C-F74D-DD7B-D672C2A05F24}"/>
              </a:ext>
            </a:extLst>
          </p:cNvPr>
          <p:cNvGrpSpPr>
            <a:grpSpLocks noChangeAspect="1"/>
          </p:cNvGrpSpPr>
          <p:nvPr/>
        </p:nvGrpSpPr>
        <p:grpSpPr>
          <a:xfrm>
            <a:off x="1591835" y="1700201"/>
            <a:ext cx="1197567" cy="1519306"/>
            <a:chOff x="1866720" y="1116280"/>
            <a:chExt cx="1371602" cy="19073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3130B6-2395-F177-29CB-83DA8F20A9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66720" y="2379108"/>
              <a:ext cx="1371600" cy="644499"/>
              <a:chOff x="4229873" y="3969560"/>
              <a:chExt cx="2291777" cy="1104495"/>
            </a:xfrm>
          </p:grpSpPr>
          <p:pic>
            <p:nvPicPr>
              <p:cNvPr id="447" name="Picture 446">
                <a:extLst>
                  <a:ext uri="{FF2B5EF4-FFF2-40B4-BE49-F238E27FC236}">
                    <a16:creationId xmlns:a16="http://schemas.microsoft.com/office/drawing/2014/main" id="{DDF97955-B64B-6AE3-944D-8E44A435D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0286" y="3976775"/>
                <a:ext cx="1161364" cy="1097280"/>
              </a:xfrm>
              <a:prstGeom prst="rect">
                <a:avLst/>
              </a:prstGeom>
            </p:spPr>
          </p:pic>
          <p:pic>
            <p:nvPicPr>
              <p:cNvPr id="448" name="Picture 447">
                <a:extLst>
                  <a:ext uri="{FF2B5EF4-FFF2-40B4-BE49-F238E27FC236}">
                    <a16:creationId xmlns:a16="http://schemas.microsoft.com/office/drawing/2014/main" id="{0F44FF3D-D939-C11A-208B-946E6C88F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9873" y="3969559"/>
                <a:ext cx="1161364" cy="1097280"/>
              </a:xfrm>
              <a:prstGeom prst="rect">
                <a:avLst/>
              </a:prstGeom>
            </p:spPr>
          </p:pic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80DBD49-638A-A005-A56F-EC219687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6722" y="1116280"/>
              <a:ext cx="1371600" cy="63175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0AF4A1-0723-D805-B13B-E50196FCD6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66722" y="1748036"/>
              <a:ext cx="1371599" cy="651799"/>
              <a:chOff x="4374941" y="1312666"/>
              <a:chExt cx="2253261" cy="1098232"/>
            </a:xfrm>
          </p:grpSpPr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4E776D30-C8BD-D7F9-6AE7-C28D9CEE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3799" y="1313618"/>
                <a:ext cx="1144403" cy="1097280"/>
              </a:xfrm>
              <a:prstGeom prst="rect">
                <a:avLst/>
              </a:prstGeom>
            </p:spPr>
          </p:pic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DB247D6A-9CA0-B323-2BD7-52965319F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4940" y="1312668"/>
                <a:ext cx="1144403" cy="1097280"/>
              </a:xfrm>
              <a:prstGeom prst="rect">
                <a:avLst/>
              </a:prstGeom>
            </p:spPr>
          </p:pic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32B0F1-3091-4106-42DC-8294F880BCEC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5357977" y="1891790"/>
            <a:ext cx="250533" cy="3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AB79ADCE-25D0-2E85-8B98-637B5242B72A}"/>
              </a:ext>
            </a:extLst>
          </p:cNvPr>
          <p:cNvCxnSpPr>
            <a:cxnSpLocks/>
            <a:stCxn id="38" idx="0"/>
            <a:endCxn id="4" idx="1"/>
          </p:cNvCxnSpPr>
          <p:nvPr/>
        </p:nvCxnSpPr>
        <p:spPr>
          <a:xfrm flipV="1">
            <a:off x="3741442" y="1895393"/>
            <a:ext cx="912436" cy="5644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3717F0-FECF-4513-0330-BE73D81D6CAD}"/>
              </a:ext>
            </a:extLst>
          </p:cNvPr>
          <p:cNvGrpSpPr/>
          <p:nvPr/>
        </p:nvGrpSpPr>
        <p:grpSpPr>
          <a:xfrm>
            <a:off x="2905734" y="2120389"/>
            <a:ext cx="835708" cy="678930"/>
            <a:chOff x="2921283" y="3221704"/>
            <a:chExt cx="835708" cy="678930"/>
          </a:xfrm>
        </p:grpSpPr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B0DA3FD-FCF8-EEF5-EEBE-C836764856FA}"/>
                </a:ext>
              </a:extLst>
            </p:cNvPr>
            <p:cNvSpPr/>
            <p:nvPr/>
          </p:nvSpPr>
          <p:spPr>
            <a:xfrm rot="5400000">
              <a:off x="2999672" y="3143315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ADC0566-D8DE-43B3-3C4D-89D089691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82586" y="3439371"/>
              <a:ext cx="728663" cy="215900"/>
            </a:xfrm>
            <a:prstGeom prst="rect">
              <a:avLst/>
            </a:prstGeom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F3D005D-2FC8-CA50-A7F1-DA59019F4447}"/>
              </a:ext>
            </a:extLst>
          </p:cNvPr>
          <p:cNvGrpSpPr/>
          <p:nvPr/>
        </p:nvGrpSpPr>
        <p:grpSpPr>
          <a:xfrm>
            <a:off x="4582881" y="2901475"/>
            <a:ext cx="835708" cy="678930"/>
            <a:chOff x="5174527" y="5244485"/>
            <a:chExt cx="835708" cy="678930"/>
          </a:xfrm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46140096-2A70-9966-2C7E-BB789DDA5897}"/>
                </a:ext>
              </a:extLst>
            </p:cNvPr>
            <p:cNvSpPr/>
            <p:nvPr/>
          </p:nvSpPr>
          <p:spPr>
            <a:xfrm rot="5400000">
              <a:off x="5252916" y="5166096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575F020B-FE4A-5372-2ABA-2C2A3950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45524" y="5468468"/>
              <a:ext cx="731520" cy="216747"/>
            </a:xfrm>
            <a:prstGeom prst="rect">
              <a:avLst/>
            </a:prstGeom>
          </p:spPr>
        </p:pic>
      </p:grpSp>
      <p:cxnSp>
        <p:nvCxnSpPr>
          <p:cNvPr id="458" name="Curved Connector 457">
            <a:extLst>
              <a:ext uri="{FF2B5EF4-FFF2-40B4-BE49-F238E27FC236}">
                <a16:creationId xmlns:a16="http://schemas.microsoft.com/office/drawing/2014/main" id="{C42F3375-4D5C-D558-B37B-A0BD347D7AA8}"/>
              </a:ext>
            </a:extLst>
          </p:cNvPr>
          <p:cNvCxnSpPr>
            <a:cxnSpLocks/>
            <a:stCxn id="38" idx="0"/>
            <a:endCxn id="63" idx="2"/>
          </p:cNvCxnSpPr>
          <p:nvPr/>
        </p:nvCxnSpPr>
        <p:spPr>
          <a:xfrm>
            <a:off x="3741442" y="2459854"/>
            <a:ext cx="841439" cy="7810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FF0CFEAF-EA33-C7B2-0B65-5D25CF250C13}"/>
              </a:ext>
            </a:extLst>
          </p:cNvPr>
          <p:cNvGrpSpPr/>
          <p:nvPr/>
        </p:nvGrpSpPr>
        <p:grpSpPr>
          <a:xfrm>
            <a:off x="3852684" y="2648724"/>
            <a:ext cx="612648" cy="564263"/>
            <a:chOff x="2948134" y="5438322"/>
            <a:chExt cx="612648" cy="56426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83ABD47-CE0D-F491-7F72-35DDA088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8134" y="5438322"/>
              <a:ext cx="612648" cy="282185"/>
            </a:xfrm>
            <a:prstGeom prst="rect">
              <a:avLst/>
            </a:prstGeom>
          </p:spPr>
        </p:pic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68F8164A-0CF1-ACE0-A0BC-1261D5F654BF}"/>
                </a:ext>
              </a:extLst>
            </p:cNvPr>
            <p:cNvGrpSpPr/>
            <p:nvPr/>
          </p:nvGrpSpPr>
          <p:grpSpPr>
            <a:xfrm>
              <a:off x="2948134" y="5720507"/>
              <a:ext cx="612416" cy="282078"/>
              <a:chOff x="2950976" y="5765453"/>
              <a:chExt cx="612416" cy="282078"/>
            </a:xfrm>
          </p:grpSpPr>
          <p:pic>
            <p:nvPicPr>
              <p:cNvPr id="461" name="Picture 460">
                <a:extLst>
                  <a:ext uri="{FF2B5EF4-FFF2-40B4-BE49-F238E27FC236}">
                    <a16:creationId xmlns:a16="http://schemas.microsoft.com/office/drawing/2014/main" id="{7E13BEB9-213A-E3F2-ADE2-94C36E5E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7184" y="5765453"/>
                <a:ext cx="306208" cy="282078"/>
              </a:xfrm>
              <a:prstGeom prst="rect">
                <a:avLst/>
              </a:prstGeom>
            </p:spPr>
          </p:pic>
          <p:pic>
            <p:nvPicPr>
              <p:cNvPr id="462" name="Picture 461">
                <a:extLst>
                  <a:ext uri="{FF2B5EF4-FFF2-40B4-BE49-F238E27FC236}">
                    <a16:creationId xmlns:a16="http://schemas.microsoft.com/office/drawing/2014/main" id="{C62659FA-1542-116F-ED5B-058AAB417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976" y="5765453"/>
                <a:ext cx="306208" cy="282078"/>
              </a:xfrm>
              <a:prstGeom prst="rect">
                <a:avLst/>
              </a:prstGeom>
            </p:spPr>
          </p:pic>
        </p:grp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B181FF6-9320-6904-1BA6-74EBBB353A92}"/>
              </a:ext>
            </a:extLst>
          </p:cNvPr>
          <p:cNvGrpSpPr>
            <a:grpSpLocks noChangeAspect="1"/>
          </p:cNvGrpSpPr>
          <p:nvPr/>
        </p:nvGrpSpPr>
        <p:grpSpPr>
          <a:xfrm>
            <a:off x="3815984" y="1996051"/>
            <a:ext cx="612231" cy="286899"/>
            <a:chOff x="3227439" y="2510403"/>
            <a:chExt cx="612231" cy="286899"/>
          </a:xfrm>
        </p:grpSpPr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EEA11D40-B101-0781-BAAC-314D170A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2777" y="2510403"/>
              <a:ext cx="306893" cy="286899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8E213139-AF8C-C444-0CD0-9CF9756B2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7439" y="2510403"/>
              <a:ext cx="306893" cy="286899"/>
            </a:xfrm>
            <a:prstGeom prst="rect">
              <a:avLst/>
            </a:prstGeom>
          </p:spPr>
        </p:pic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6D3BCD13-BA50-1D3A-0B56-AEAB9E624665}"/>
              </a:ext>
            </a:extLst>
          </p:cNvPr>
          <p:cNvGrpSpPr/>
          <p:nvPr/>
        </p:nvGrpSpPr>
        <p:grpSpPr>
          <a:xfrm>
            <a:off x="5989091" y="3578461"/>
            <a:ext cx="835708" cy="678930"/>
            <a:chOff x="6039199" y="4741701"/>
            <a:chExt cx="835708" cy="678930"/>
          </a:xfrm>
        </p:grpSpPr>
        <p:sp>
          <p:nvSpPr>
            <p:cNvPr id="491" name="Trapezoid 490">
              <a:extLst>
                <a:ext uri="{FF2B5EF4-FFF2-40B4-BE49-F238E27FC236}">
                  <a16:creationId xmlns:a16="http://schemas.microsoft.com/office/drawing/2014/main" id="{805519A8-71AC-1E78-CC54-F42BB455FC2E}"/>
                </a:ext>
              </a:extLst>
            </p:cNvPr>
            <p:cNvSpPr/>
            <p:nvPr/>
          </p:nvSpPr>
          <p:spPr>
            <a:xfrm rot="5400000">
              <a:off x="6117588" y="4663312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3B52E471-6627-8086-8AA0-9A17DF34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5530" y="4965446"/>
              <a:ext cx="731520" cy="21674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B81325-2F38-276A-536C-62F34449A51F}"/>
              </a:ext>
            </a:extLst>
          </p:cNvPr>
          <p:cNvGrpSpPr/>
          <p:nvPr/>
        </p:nvGrpSpPr>
        <p:grpSpPr>
          <a:xfrm>
            <a:off x="4653878" y="1594669"/>
            <a:ext cx="704100" cy="601448"/>
            <a:chOff x="3503448" y="1797305"/>
            <a:chExt cx="828711" cy="80086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90F6031-3808-74A0-F3DB-DCFB59A53182}"/>
                </a:ext>
              </a:extLst>
            </p:cNvPr>
            <p:cNvSpPr/>
            <p:nvPr/>
          </p:nvSpPr>
          <p:spPr>
            <a:xfrm>
              <a:off x="3503448" y="1797305"/>
              <a:ext cx="828710" cy="8008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33349F61-97E1-4461-6D1C-028A12D8A11A}"/>
                </a:ext>
              </a:extLst>
            </p:cNvPr>
            <p:cNvSpPr txBox="1"/>
            <p:nvPr/>
          </p:nvSpPr>
          <p:spPr>
            <a:xfrm>
              <a:off x="3579697" y="1807502"/>
              <a:ext cx="752462" cy="30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Expert1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202CF2-D801-528D-2172-6A70CC4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F16188-CE07-4ED6-8A1C-33D36AD359BF}"/>
              </a:ext>
            </a:extLst>
          </p:cNvPr>
          <p:cNvGrpSpPr/>
          <p:nvPr/>
        </p:nvGrpSpPr>
        <p:grpSpPr>
          <a:xfrm>
            <a:off x="5907556" y="2316059"/>
            <a:ext cx="701376" cy="601448"/>
            <a:chOff x="3503448" y="1797305"/>
            <a:chExt cx="828710" cy="80086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98E22AD-E64F-E39E-6F22-EACBFC632D65}"/>
                </a:ext>
              </a:extLst>
            </p:cNvPr>
            <p:cNvSpPr/>
            <p:nvPr/>
          </p:nvSpPr>
          <p:spPr>
            <a:xfrm>
              <a:off x="3503448" y="1797305"/>
              <a:ext cx="828710" cy="80086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73672B-B092-09AE-C186-DA60C3B29545}"/>
                </a:ext>
              </a:extLst>
            </p:cNvPr>
            <p:cNvSpPr txBox="1"/>
            <p:nvPr/>
          </p:nvSpPr>
          <p:spPr>
            <a:xfrm>
              <a:off x="3579697" y="1807502"/>
              <a:ext cx="752461" cy="30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Expert2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D1234FD-F70C-03CB-40FA-4C3E2AC1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7BF674CD-0925-849B-33E3-715156F5FA47}"/>
              </a:ext>
            </a:extLst>
          </p:cNvPr>
          <p:cNvGrpSpPr/>
          <p:nvPr/>
        </p:nvGrpSpPr>
        <p:grpSpPr>
          <a:xfrm>
            <a:off x="6741494" y="2290902"/>
            <a:ext cx="4292814" cy="651209"/>
            <a:chOff x="5412587" y="496957"/>
            <a:chExt cx="4416515" cy="653614"/>
          </a:xfrm>
        </p:grpSpPr>
        <p:sp>
          <p:nvSpPr>
            <p:cNvPr id="474" name="Rounded Rectangle 473">
              <a:extLst>
                <a:ext uri="{FF2B5EF4-FFF2-40B4-BE49-F238E27FC236}">
                  <a16:creationId xmlns:a16="http://schemas.microsoft.com/office/drawing/2014/main" id="{55616ABA-39B8-8D2C-0EA0-D873CCE97A65}"/>
                </a:ext>
              </a:extLst>
            </p:cNvPr>
            <p:cNvSpPr/>
            <p:nvPr/>
          </p:nvSpPr>
          <p:spPr>
            <a:xfrm>
              <a:off x="5412587" y="496957"/>
              <a:ext cx="4416515" cy="6536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F14ED980-00E6-330B-CD0D-3D2406C19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0472" y="572282"/>
              <a:ext cx="4224528" cy="473807"/>
            </a:xfrm>
            <a:prstGeom prst="rect">
              <a:avLst/>
            </a:prstGeom>
          </p:spPr>
        </p:pic>
      </p:grp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E196E578-8172-549B-3279-4418BD402FD6}"/>
              </a:ext>
            </a:extLst>
          </p:cNvPr>
          <p:cNvCxnSpPr>
            <a:cxnSpLocks/>
            <a:stCxn id="34" idx="3"/>
            <a:endCxn id="474" idx="1"/>
          </p:cNvCxnSpPr>
          <p:nvPr/>
        </p:nvCxnSpPr>
        <p:spPr>
          <a:xfrm flipV="1">
            <a:off x="6608932" y="2616507"/>
            <a:ext cx="132562" cy="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Curved Connector 480">
            <a:extLst>
              <a:ext uri="{FF2B5EF4-FFF2-40B4-BE49-F238E27FC236}">
                <a16:creationId xmlns:a16="http://schemas.microsoft.com/office/drawing/2014/main" id="{DC98ED4F-6273-E5CF-7682-C3078CA3F3D1}"/>
              </a:ext>
            </a:extLst>
          </p:cNvPr>
          <p:cNvCxnSpPr>
            <a:cxnSpLocks/>
            <a:stCxn id="63" idx="0"/>
            <a:endCxn id="34" idx="1"/>
          </p:cNvCxnSpPr>
          <p:nvPr/>
        </p:nvCxnSpPr>
        <p:spPr>
          <a:xfrm flipV="1">
            <a:off x="5418589" y="2616783"/>
            <a:ext cx="488967" cy="62415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4" name="Picture 483">
            <a:extLst>
              <a:ext uri="{FF2B5EF4-FFF2-40B4-BE49-F238E27FC236}">
                <a16:creationId xmlns:a16="http://schemas.microsoft.com/office/drawing/2014/main" id="{DF2F6AFC-568F-6B7D-1E36-50568AA21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658" y="2721540"/>
            <a:ext cx="612648" cy="282185"/>
          </a:xfrm>
          <a:prstGeom prst="rect">
            <a:avLst/>
          </a:prstGeom>
        </p:spPr>
      </p:pic>
      <p:cxnSp>
        <p:nvCxnSpPr>
          <p:cNvPr id="494" name="Curved Connector 493">
            <a:extLst>
              <a:ext uri="{FF2B5EF4-FFF2-40B4-BE49-F238E27FC236}">
                <a16:creationId xmlns:a16="http://schemas.microsoft.com/office/drawing/2014/main" id="{958CCB1D-0B65-791A-307E-AAF265080DED}"/>
              </a:ext>
            </a:extLst>
          </p:cNvPr>
          <p:cNvCxnSpPr>
            <a:cxnSpLocks/>
            <a:stCxn id="63" idx="0"/>
            <a:endCxn id="491" idx="2"/>
          </p:cNvCxnSpPr>
          <p:nvPr/>
        </p:nvCxnSpPr>
        <p:spPr>
          <a:xfrm>
            <a:off x="5418589" y="3240940"/>
            <a:ext cx="570502" cy="6769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7" name="Picture 496">
            <a:extLst>
              <a:ext uri="{FF2B5EF4-FFF2-40B4-BE49-F238E27FC236}">
                <a16:creationId xmlns:a16="http://schemas.microsoft.com/office/drawing/2014/main" id="{F6FE21BD-99E6-171F-0EE0-EF0B0DEB33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8756" y="3884330"/>
            <a:ext cx="422901" cy="45719"/>
          </a:xfrm>
          <a:prstGeom prst="rect">
            <a:avLst/>
          </a:prstGeom>
        </p:spPr>
      </p:pic>
      <p:grpSp>
        <p:nvGrpSpPr>
          <p:cNvPr id="502" name="Group 501">
            <a:extLst>
              <a:ext uri="{FF2B5EF4-FFF2-40B4-BE49-F238E27FC236}">
                <a16:creationId xmlns:a16="http://schemas.microsoft.com/office/drawing/2014/main" id="{29CC1822-65AF-7B4D-E832-EEB3AB2257A2}"/>
              </a:ext>
            </a:extLst>
          </p:cNvPr>
          <p:cNvGrpSpPr/>
          <p:nvPr/>
        </p:nvGrpSpPr>
        <p:grpSpPr>
          <a:xfrm>
            <a:off x="7270902" y="3544867"/>
            <a:ext cx="835708" cy="678930"/>
            <a:chOff x="7340841" y="4741701"/>
            <a:chExt cx="835708" cy="678930"/>
          </a:xfrm>
        </p:grpSpPr>
        <p:sp>
          <p:nvSpPr>
            <p:cNvPr id="499" name="Trapezoid 498">
              <a:extLst>
                <a:ext uri="{FF2B5EF4-FFF2-40B4-BE49-F238E27FC236}">
                  <a16:creationId xmlns:a16="http://schemas.microsoft.com/office/drawing/2014/main" id="{F26F4277-7A5D-DBE7-ED73-E07BE8DE5128}"/>
                </a:ext>
              </a:extLst>
            </p:cNvPr>
            <p:cNvSpPr/>
            <p:nvPr/>
          </p:nvSpPr>
          <p:spPr>
            <a:xfrm rot="5400000">
              <a:off x="7419230" y="4663312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818AC634-8788-5ACA-0CE1-EA968B3A2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92935" y="4972791"/>
              <a:ext cx="731520" cy="216747"/>
            </a:xfrm>
            <a:prstGeom prst="rect">
              <a:avLst/>
            </a:prstGeom>
          </p:spPr>
        </p:pic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56E1D246-9586-0963-29EC-7F7209E4A9BA}"/>
              </a:ext>
            </a:extLst>
          </p:cNvPr>
          <p:cNvGrpSpPr/>
          <p:nvPr/>
        </p:nvGrpSpPr>
        <p:grpSpPr>
          <a:xfrm>
            <a:off x="8528252" y="2988532"/>
            <a:ext cx="659905" cy="604699"/>
            <a:chOff x="3491740" y="1807502"/>
            <a:chExt cx="840417" cy="805197"/>
          </a:xfrm>
        </p:grpSpPr>
        <p:sp>
          <p:nvSpPr>
            <p:cNvPr id="509" name="Rounded Rectangle 508">
              <a:extLst>
                <a:ext uri="{FF2B5EF4-FFF2-40B4-BE49-F238E27FC236}">
                  <a16:creationId xmlns:a16="http://schemas.microsoft.com/office/drawing/2014/main" id="{4FAF6B25-E8E0-EA13-8D65-8053A4C76E07}"/>
                </a:ext>
              </a:extLst>
            </p:cNvPr>
            <p:cNvSpPr/>
            <p:nvPr/>
          </p:nvSpPr>
          <p:spPr>
            <a:xfrm>
              <a:off x="3491740" y="1811831"/>
              <a:ext cx="828710" cy="80086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3579696" y="1807502"/>
              <a:ext cx="752461" cy="30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Expert4</a:t>
              </a:r>
            </a:p>
          </p:txBody>
        </p:sp>
        <p:pic>
          <p:nvPicPr>
            <p:cNvPr id="511" name="Graphic 510">
              <a:extLst>
                <a:ext uri="{FF2B5EF4-FFF2-40B4-BE49-F238E27FC236}">
                  <a16:creationId xmlns:a16="http://schemas.microsoft.com/office/drawing/2014/main" id="{0135DB66-C06B-6D90-9A83-4E144AC0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36C33334-A4CE-F9EB-28BE-551A2C8B8826}"/>
              </a:ext>
            </a:extLst>
          </p:cNvPr>
          <p:cNvCxnSpPr>
            <a:cxnSpLocks/>
            <a:stCxn id="509" idx="3"/>
            <a:endCxn id="507" idx="1"/>
          </p:cNvCxnSpPr>
          <p:nvPr/>
        </p:nvCxnSpPr>
        <p:spPr>
          <a:xfrm>
            <a:off x="9178965" y="3292507"/>
            <a:ext cx="272655" cy="5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99" idx="0"/>
            <a:endCxn id="509" idx="1"/>
          </p:cNvCxnSpPr>
          <p:nvPr/>
        </p:nvCxnSpPr>
        <p:spPr>
          <a:xfrm flipV="1">
            <a:off x="8106610" y="3292507"/>
            <a:ext cx="421642" cy="59182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C447A9-AFB5-9C28-8CB2-8A6B213BB15B}"/>
              </a:ext>
            </a:extLst>
          </p:cNvPr>
          <p:cNvGrpSpPr/>
          <p:nvPr/>
        </p:nvGrpSpPr>
        <p:grpSpPr>
          <a:xfrm>
            <a:off x="8511060" y="3791527"/>
            <a:ext cx="835708" cy="678930"/>
            <a:chOff x="8407395" y="5198129"/>
            <a:chExt cx="835708" cy="678930"/>
          </a:xfrm>
        </p:grpSpPr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E6CED635-D69C-9DD7-7C8D-40BDA8D12C7C}"/>
                </a:ext>
              </a:extLst>
            </p:cNvPr>
            <p:cNvSpPr/>
            <p:nvPr/>
          </p:nvSpPr>
          <p:spPr>
            <a:xfrm rot="5400000">
              <a:off x="8485784" y="5119740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4D6C235-21AA-1B88-D27B-1B1DD11D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55535" y="5429220"/>
              <a:ext cx="731520" cy="216747"/>
            </a:xfrm>
            <a:prstGeom prst="rect">
              <a:avLst/>
            </a:prstGeom>
          </p:spPr>
        </p:pic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09140107-9A1A-2B82-D763-BF08DE16713D}"/>
              </a:ext>
            </a:extLst>
          </p:cNvPr>
          <p:cNvGrpSpPr/>
          <p:nvPr/>
        </p:nvGrpSpPr>
        <p:grpSpPr>
          <a:xfrm>
            <a:off x="7891662" y="3382110"/>
            <a:ext cx="612416" cy="282078"/>
            <a:chOff x="5538141" y="4977902"/>
            <a:chExt cx="612416" cy="282078"/>
          </a:xfrm>
        </p:grpSpPr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653762BA-6DD6-CBD5-0D59-C67074E25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349" y="4977902"/>
              <a:ext cx="306208" cy="282078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B6194A5C-319C-767C-3A82-A1295A5D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8141" y="4977902"/>
              <a:ext cx="306208" cy="282078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E380EAF-5224-D751-B599-6FC13EA53F92}"/>
              </a:ext>
            </a:extLst>
          </p:cNvPr>
          <p:cNvGrpSpPr/>
          <p:nvPr/>
        </p:nvGrpSpPr>
        <p:grpSpPr>
          <a:xfrm>
            <a:off x="5338481" y="3463938"/>
            <a:ext cx="612416" cy="282078"/>
            <a:chOff x="5538141" y="4977902"/>
            <a:chExt cx="612416" cy="28207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772E32-D655-D06E-3472-461E667C2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349" y="4977902"/>
              <a:ext cx="306208" cy="28207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F53298C-7567-CC65-B64B-F7EEEF7D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8141" y="4977902"/>
              <a:ext cx="306208" cy="282078"/>
            </a:xfrm>
            <a:prstGeom prst="rect">
              <a:avLst/>
            </a:prstGeom>
          </p:spPr>
        </p:pic>
      </p:grp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99" idx="0"/>
            <a:endCxn id="74" idx="2"/>
          </p:cNvCxnSpPr>
          <p:nvPr/>
        </p:nvCxnSpPr>
        <p:spPr>
          <a:xfrm>
            <a:off x="8106610" y="3884332"/>
            <a:ext cx="404450" cy="24666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7F7B930-1366-7D4F-DA35-01692A980A3E}"/>
              </a:ext>
            </a:extLst>
          </p:cNvPr>
          <p:cNvGrpSpPr/>
          <p:nvPr/>
        </p:nvGrpSpPr>
        <p:grpSpPr>
          <a:xfrm>
            <a:off x="5608510" y="1528609"/>
            <a:ext cx="4292814" cy="726361"/>
            <a:chOff x="4309528" y="1519941"/>
            <a:chExt cx="4416515" cy="72904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68B577-D982-30EE-B887-1D6ED197AD61}"/>
                </a:ext>
              </a:extLst>
            </p:cNvPr>
            <p:cNvSpPr/>
            <p:nvPr/>
          </p:nvSpPr>
          <p:spPr>
            <a:xfrm>
              <a:off x="4309528" y="1519941"/>
              <a:ext cx="4416515" cy="7290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8927FD9-2794-2FFE-FABC-EE41BF8C9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44897" y="1563262"/>
              <a:ext cx="4224528" cy="666070"/>
            </a:xfrm>
            <a:prstGeom prst="rect">
              <a:avLst/>
            </a:prstGeom>
          </p:spPr>
        </p:pic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35" idx="3"/>
            <a:endCxn id="38" idx="2"/>
          </p:cNvCxnSpPr>
          <p:nvPr/>
        </p:nvCxnSpPr>
        <p:spPr>
          <a:xfrm flipV="1">
            <a:off x="2789401" y="2459854"/>
            <a:ext cx="116333" cy="3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850BAD-E7A3-8703-07CC-308706241020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2174246" y="3940763"/>
            <a:ext cx="0" cy="11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2223B6-254D-BF10-4848-1FB00D1F63DC}"/>
              </a:ext>
            </a:extLst>
          </p:cNvPr>
          <p:cNvGrpSpPr/>
          <p:nvPr/>
        </p:nvGrpSpPr>
        <p:grpSpPr>
          <a:xfrm>
            <a:off x="859139" y="2095415"/>
            <a:ext cx="620171" cy="687436"/>
            <a:chOff x="261177" y="2243512"/>
            <a:chExt cx="620171" cy="687436"/>
          </a:xfrm>
        </p:grpSpPr>
        <p:sp>
          <p:nvSpPr>
            <p:cNvPr id="454" name="Rounded Rectangle 453">
              <a:extLst>
                <a:ext uri="{FF2B5EF4-FFF2-40B4-BE49-F238E27FC236}">
                  <a16:creationId xmlns:a16="http://schemas.microsoft.com/office/drawing/2014/main" id="{0BE12DB8-BA04-44D2-2FE4-8CF1531A40BE}"/>
                </a:ext>
              </a:extLst>
            </p:cNvPr>
            <p:cNvSpPr/>
            <p:nvPr/>
          </p:nvSpPr>
          <p:spPr>
            <a:xfrm>
              <a:off x="261177" y="2280449"/>
              <a:ext cx="620171" cy="6504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DA0A27C-6F25-B04B-1821-B0B215E2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1008" y="2563846"/>
              <a:ext cx="299787" cy="289126"/>
            </a:xfrm>
            <a:prstGeom prst="rect">
              <a:avLst/>
            </a:prstGeom>
          </p:spPr>
        </p:pic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6075B692-3B0E-1E5D-579F-970D6CE5D2EB}"/>
                </a:ext>
              </a:extLst>
            </p:cNvPr>
            <p:cNvSpPr txBox="1"/>
            <p:nvPr/>
          </p:nvSpPr>
          <p:spPr>
            <a:xfrm>
              <a:off x="269761" y="2243512"/>
              <a:ext cx="53572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    CBM</a:t>
              </a:r>
            </a:p>
            <a:p>
              <a:r>
                <a:rPr lang="en-US" sz="750" b="1" dirty="0"/>
                <a:t>    (Logic)</a:t>
              </a:r>
            </a:p>
          </p:txBody>
        </p:sp>
      </p:grp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DD0409A2-8AEB-BE1D-3702-ACA15E91D21C}"/>
              </a:ext>
            </a:extLst>
          </p:cNvPr>
          <p:cNvSpPr/>
          <p:nvPr/>
        </p:nvSpPr>
        <p:spPr>
          <a:xfrm>
            <a:off x="1797557" y="3342649"/>
            <a:ext cx="847664" cy="6061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C36D25A-0A77-F3C1-C7AF-CF3A312050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02559" y="3609600"/>
            <a:ext cx="343374" cy="331163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5B934F1-2568-78C9-A17E-8D2D4369CCA9}"/>
              </a:ext>
            </a:extLst>
          </p:cNvPr>
          <p:cNvSpPr txBox="1"/>
          <p:nvPr/>
        </p:nvSpPr>
        <p:spPr>
          <a:xfrm>
            <a:off x="1766114" y="3293413"/>
            <a:ext cx="8707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 </a:t>
            </a:r>
            <a:r>
              <a:rPr lang="en-US" sz="900" b="1" dirty="0" err="1"/>
              <a:t>Posthoc</a:t>
            </a:r>
            <a:r>
              <a:rPr lang="en-US" sz="900" b="1" dirty="0"/>
              <a:t>  CBM</a:t>
            </a:r>
          </a:p>
          <a:p>
            <a:r>
              <a:rPr lang="en-US" sz="750" b="1" dirty="0"/>
              <a:t>         (Logic)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787043-80C6-C566-1452-00B0AD23B663}"/>
              </a:ext>
            </a:extLst>
          </p:cNvPr>
          <p:cNvCxnSpPr>
            <a:cxnSpLocks/>
          </p:cNvCxnSpPr>
          <p:nvPr/>
        </p:nvCxnSpPr>
        <p:spPr>
          <a:xfrm>
            <a:off x="2183051" y="3223867"/>
            <a:ext cx="0" cy="118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62746267-6F7A-E6A8-8772-9B3860C2629B}"/>
              </a:ext>
            </a:extLst>
          </p:cNvPr>
          <p:cNvGrpSpPr/>
          <p:nvPr/>
        </p:nvGrpSpPr>
        <p:grpSpPr>
          <a:xfrm>
            <a:off x="9451620" y="3090261"/>
            <a:ext cx="2550660" cy="415131"/>
            <a:chOff x="8907937" y="2104688"/>
            <a:chExt cx="2550660" cy="415131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8907937" y="2104688"/>
              <a:ext cx="2550660" cy="41513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6A5A2EB-BC44-2FC4-19E9-F3591FA9E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07937" y="2219094"/>
              <a:ext cx="2550660" cy="287445"/>
            </a:xfrm>
            <a:prstGeom prst="rect">
              <a:avLst/>
            </a:prstGeom>
          </p:spPr>
        </p:pic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AE12B27F-2C37-DC18-2567-05F615F0ACB4}"/>
              </a:ext>
            </a:extLst>
          </p:cNvPr>
          <p:cNvGrpSpPr/>
          <p:nvPr/>
        </p:nvGrpSpPr>
        <p:grpSpPr>
          <a:xfrm rot="16200000">
            <a:off x="-1002869" y="2158122"/>
            <a:ext cx="2818380" cy="606869"/>
            <a:chOff x="1093304" y="3090413"/>
            <a:chExt cx="2770635" cy="606143"/>
          </a:xfrm>
        </p:grpSpPr>
        <p:sp>
          <p:nvSpPr>
            <p:cNvPr id="505" name="Rounded Rectangle 504">
              <a:extLst>
                <a:ext uri="{FF2B5EF4-FFF2-40B4-BE49-F238E27FC236}">
                  <a16:creationId xmlns:a16="http://schemas.microsoft.com/office/drawing/2014/main" id="{FA5973F9-035D-D9A6-A074-0694870890F8}"/>
                </a:ext>
              </a:extLst>
            </p:cNvPr>
            <p:cNvSpPr/>
            <p:nvPr/>
          </p:nvSpPr>
          <p:spPr>
            <a:xfrm>
              <a:off x="1093304" y="3090413"/>
              <a:ext cx="2770635" cy="606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4" name="Picture 583">
              <a:extLst>
                <a:ext uri="{FF2B5EF4-FFF2-40B4-BE49-F238E27FC236}">
                  <a16:creationId xmlns:a16="http://schemas.microsoft.com/office/drawing/2014/main" id="{1018BC29-49E5-0197-3FAC-C3F6DDC04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01042" y="3170976"/>
              <a:ext cx="2620617" cy="47555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7BFC350-2551-D29F-40FD-226AEF9DAFA8}"/>
              </a:ext>
            </a:extLst>
          </p:cNvPr>
          <p:cNvGrpSpPr/>
          <p:nvPr/>
        </p:nvGrpSpPr>
        <p:grpSpPr>
          <a:xfrm rot="5400000">
            <a:off x="2045631" y="2447818"/>
            <a:ext cx="631709" cy="3826565"/>
            <a:chOff x="151275" y="0"/>
            <a:chExt cx="631709" cy="3826565"/>
          </a:xfrm>
        </p:grpSpPr>
        <p:sp>
          <p:nvSpPr>
            <p:cNvPr id="595" name="Rounded Rectangle 594">
              <a:extLst>
                <a:ext uri="{FF2B5EF4-FFF2-40B4-BE49-F238E27FC236}">
                  <a16:creationId xmlns:a16="http://schemas.microsoft.com/office/drawing/2014/main" id="{895FD71C-9299-E9C7-3A2E-BE4C4CC6DC84}"/>
                </a:ext>
              </a:extLst>
            </p:cNvPr>
            <p:cNvSpPr/>
            <p:nvPr/>
          </p:nvSpPr>
          <p:spPr>
            <a:xfrm>
              <a:off x="151275" y="0"/>
              <a:ext cx="631709" cy="382656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9" name="Picture 588">
              <a:extLst>
                <a:ext uri="{FF2B5EF4-FFF2-40B4-BE49-F238E27FC236}">
                  <a16:creationId xmlns:a16="http://schemas.microsoft.com/office/drawing/2014/main" id="{13E46E60-6774-1A51-12C1-203D15FE5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6200000">
              <a:off x="-1348668" y="1630329"/>
              <a:ext cx="3662882" cy="556227"/>
            </a:xfrm>
            <a:prstGeom prst="rect">
              <a:avLst/>
            </a:prstGeom>
          </p:spPr>
        </p:pic>
      </p:grp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25732893-96ED-E27E-B308-FA9D4CE53293}"/>
              </a:ext>
            </a:extLst>
          </p:cNvPr>
          <p:cNvCxnSpPr>
            <a:cxnSpLocks/>
            <a:stCxn id="436" idx="1"/>
            <a:endCxn id="454" idx="3"/>
          </p:cNvCxnSpPr>
          <p:nvPr/>
        </p:nvCxnSpPr>
        <p:spPr>
          <a:xfrm flipH="1" flipV="1">
            <a:off x="1479310" y="2457602"/>
            <a:ext cx="112526" cy="5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Arrow Connector 595">
            <a:extLst>
              <a:ext uri="{FF2B5EF4-FFF2-40B4-BE49-F238E27FC236}">
                <a16:creationId xmlns:a16="http://schemas.microsoft.com/office/drawing/2014/main" id="{4663C4D8-D4FA-47E3-9E34-FE567231081A}"/>
              </a:ext>
            </a:extLst>
          </p:cNvPr>
          <p:cNvCxnSpPr>
            <a:cxnSpLocks/>
          </p:cNvCxnSpPr>
          <p:nvPr/>
        </p:nvCxnSpPr>
        <p:spPr>
          <a:xfrm flipH="1">
            <a:off x="711291" y="2473498"/>
            <a:ext cx="1549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1117230" y="138609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MoIE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8D845-65D8-03AF-D66C-6D900A9BF866}"/>
              </a:ext>
            </a:extLst>
          </p:cNvPr>
          <p:cNvSpPr txBox="1"/>
          <p:nvPr/>
        </p:nvSpPr>
        <p:spPr>
          <a:xfrm>
            <a:off x="659672" y="5732852"/>
            <a:ext cx="891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Logical explanations. Generic by the Baseline. Not clear which concept for which sample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D63F1-DF21-8A4C-8EEB-4A7A838B1764}"/>
              </a:ext>
            </a:extLst>
          </p:cNvPr>
          <p:cNvSpPr txBox="1"/>
          <p:nvPr/>
        </p:nvSpPr>
        <p:spPr>
          <a:xfrm>
            <a:off x="973426" y="2782851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7E753-C350-6EB8-F55A-B0285949CE09}"/>
              </a:ext>
            </a:extLst>
          </p:cNvPr>
          <p:cNvSpPr txBox="1"/>
          <p:nvPr/>
        </p:nvSpPr>
        <p:spPr>
          <a:xfrm>
            <a:off x="2002273" y="4671627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95BAFA-E7B4-D70F-2418-4ED41280D547}"/>
              </a:ext>
            </a:extLst>
          </p:cNvPr>
          <p:cNvSpPr txBox="1"/>
          <p:nvPr/>
        </p:nvSpPr>
        <p:spPr>
          <a:xfrm>
            <a:off x="8179665" y="4530058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4106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2243399" y="2754384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8E79E5-B010-9CAA-2C74-BAE343A98108}"/>
              </a:ext>
            </a:extLst>
          </p:cNvPr>
          <p:cNvSpPr txBox="1"/>
          <p:nvPr/>
        </p:nvSpPr>
        <p:spPr>
          <a:xfrm>
            <a:off x="5807527" y="2755839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7DE99B-F65E-8558-4DCE-B12848714911}"/>
              </a:ext>
            </a:extLst>
          </p:cNvPr>
          <p:cNvSpPr txBox="1"/>
          <p:nvPr/>
        </p:nvSpPr>
        <p:spPr>
          <a:xfrm>
            <a:off x="9149417" y="2744436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(c)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7F4A60-F72F-975B-A2C6-0049FE8B4DB4}"/>
              </a:ext>
            </a:extLst>
          </p:cNvPr>
          <p:cNvSpPr txBox="1"/>
          <p:nvPr/>
        </p:nvSpPr>
        <p:spPr>
          <a:xfrm>
            <a:off x="2243399" y="5109178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37" name="Picture 3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B01FAD5-B15E-CD30-56DE-B512F3B8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647" y="207010"/>
            <a:ext cx="3564132" cy="5441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82794C-72EE-57D6-DFDB-0DB232AF9A68}"/>
              </a:ext>
            </a:extLst>
          </p:cNvPr>
          <p:cNvSpPr txBox="1"/>
          <p:nvPr/>
        </p:nvSpPr>
        <p:spPr>
          <a:xfrm>
            <a:off x="5807526" y="5109178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E7E39-684C-AF80-315E-2EDF1767A900}"/>
              </a:ext>
            </a:extLst>
          </p:cNvPr>
          <p:cNvSpPr txBox="1"/>
          <p:nvPr/>
        </p:nvSpPr>
        <p:spPr>
          <a:xfrm>
            <a:off x="9225642" y="5109178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66EFD5-A0E5-6F0D-8DE3-B58B46CC8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134" y="3077211"/>
            <a:ext cx="3548184" cy="207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4F265F3-739C-B515-C2AA-E278E74B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88" y="3077211"/>
            <a:ext cx="4058808" cy="20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50C0908-5AB9-9DC0-3D5B-AEF0CD4D0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47" y="766045"/>
            <a:ext cx="3564130" cy="20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3FEA729-13A7-61D1-FB89-7B2F6BAC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29" y="3077211"/>
            <a:ext cx="3200935" cy="21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1EDA9E3-6380-A537-83E9-03F3FD84D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8" y="766046"/>
            <a:ext cx="3564128" cy="20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9B9BDA59-1E9D-DBFA-3D86-64350243D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56" y="207010"/>
            <a:ext cx="3564130" cy="5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D54D5293-2638-7866-323D-91AD7A322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67" y="207010"/>
            <a:ext cx="3564130" cy="5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83DA9DA7-189F-68E2-C817-733A4F86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37" y="712191"/>
            <a:ext cx="3566160" cy="20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97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2166984" y="2723628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8E79E5-B010-9CAA-2C74-BAE343A98108}"/>
              </a:ext>
            </a:extLst>
          </p:cNvPr>
          <p:cNvSpPr txBox="1"/>
          <p:nvPr/>
        </p:nvSpPr>
        <p:spPr>
          <a:xfrm>
            <a:off x="5902037" y="2723628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A7653-265B-DAB0-E53D-6C5BD09A64EB}"/>
              </a:ext>
            </a:extLst>
          </p:cNvPr>
          <p:cNvSpPr txBox="1"/>
          <p:nvPr/>
        </p:nvSpPr>
        <p:spPr>
          <a:xfrm>
            <a:off x="2218210" y="4933940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E7009-A1D0-7C64-C884-9985361A55E1}"/>
              </a:ext>
            </a:extLst>
          </p:cNvPr>
          <p:cNvSpPr txBox="1"/>
          <p:nvPr/>
        </p:nvSpPr>
        <p:spPr>
          <a:xfrm>
            <a:off x="5918463" y="4933940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FC9F4106-8E49-0B72-0979-F001CFC0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0" y="3000627"/>
            <a:ext cx="341339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2892C4C0-BB03-040A-C3B0-66665A58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0" y="761406"/>
            <a:ext cx="3279460" cy="201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3A7D56E7-451F-DC3B-D475-9A80045E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83" y="2950719"/>
            <a:ext cx="441750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1560CA1E-AE7D-B89E-E9E8-E0712F2F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83" y="790315"/>
            <a:ext cx="394341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BA64A0BA-4C80-BC8E-EA9B-77F4126B3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85" y="207449"/>
            <a:ext cx="3550351" cy="5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EF91FFEB-771E-59B5-9C19-E13BC8B0B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015" y="207449"/>
            <a:ext cx="3550351" cy="5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85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4642BF9-87C7-E2B2-AFF8-9F3A6DC87523}"/>
              </a:ext>
            </a:extLst>
          </p:cNvPr>
          <p:cNvSpPr/>
          <p:nvPr/>
        </p:nvSpPr>
        <p:spPr>
          <a:xfrm>
            <a:off x="1648204" y="1004669"/>
            <a:ext cx="4343400" cy="2373316"/>
          </a:xfrm>
          <a:prstGeom prst="roundRect">
            <a:avLst>
              <a:gd name="adj" fmla="val 4390"/>
            </a:avLst>
          </a:prstGeom>
          <a:solidFill>
            <a:schemeClr val="accent4">
              <a:lumMod val="20000"/>
              <a:lumOff val="80000"/>
              <a:alpha val="19135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C2701CB5-2BA6-41B1-B91B-A313B6B49176}"/>
              </a:ext>
            </a:extLst>
          </p:cNvPr>
          <p:cNvSpPr/>
          <p:nvPr/>
        </p:nvSpPr>
        <p:spPr>
          <a:xfrm>
            <a:off x="1648204" y="3606010"/>
            <a:ext cx="4343400" cy="2207827"/>
          </a:xfrm>
          <a:prstGeom prst="roundRect">
            <a:avLst>
              <a:gd name="adj" fmla="val 4390"/>
            </a:avLst>
          </a:prstGeom>
          <a:solidFill>
            <a:schemeClr val="accent1">
              <a:alpha val="1913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Down Arrow 139">
            <a:extLst>
              <a:ext uri="{FF2B5EF4-FFF2-40B4-BE49-F238E27FC236}">
                <a16:creationId xmlns:a16="http://schemas.microsoft.com/office/drawing/2014/main" id="{22667B9D-4D99-B207-A93B-276B92194030}"/>
              </a:ext>
            </a:extLst>
          </p:cNvPr>
          <p:cNvSpPr/>
          <p:nvPr/>
        </p:nvSpPr>
        <p:spPr>
          <a:xfrm>
            <a:off x="3675165" y="2856107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own Arrow 138">
            <a:extLst>
              <a:ext uri="{FF2B5EF4-FFF2-40B4-BE49-F238E27FC236}">
                <a16:creationId xmlns:a16="http://schemas.microsoft.com/office/drawing/2014/main" id="{0468D158-C59E-DE9B-BA86-743085A1B1EE}"/>
              </a:ext>
            </a:extLst>
          </p:cNvPr>
          <p:cNvSpPr/>
          <p:nvPr/>
        </p:nvSpPr>
        <p:spPr>
          <a:xfrm>
            <a:off x="3510370" y="5028045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0AD72DA7-6485-43A7-4790-A7C3BF60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140" y="4239123"/>
            <a:ext cx="985928" cy="730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FE99A-D50F-B9B1-2286-327355A8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73" y="4254456"/>
            <a:ext cx="987552" cy="71484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5892376-92BB-462F-3B5B-5BDE3D0F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29" y="4239123"/>
            <a:ext cx="985928" cy="7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B58CB-D55E-EB87-0A2F-72A06000C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776" y="4583975"/>
            <a:ext cx="422901" cy="45719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F5CBA39-C977-4691-40CF-7875FAA81FA1}"/>
              </a:ext>
            </a:extLst>
          </p:cNvPr>
          <p:cNvSpPr txBox="1"/>
          <p:nvPr/>
        </p:nvSpPr>
        <p:spPr>
          <a:xfrm>
            <a:off x="2631302" y="3705026"/>
            <a:ext cx="817140" cy="330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5ECE8E3-0A0E-76F0-A63D-F81E8CF16941}"/>
              </a:ext>
            </a:extLst>
          </p:cNvPr>
          <p:cNvSpPr/>
          <p:nvPr/>
        </p:nvSpPr>
        <p:spPr>
          <a:xfrm rot="10800000">
            <a:off x="2891508" y="3955295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BA8FD3-7713-9C7D-953B-951175BA062C}"/>
              </a:ext>
            </a:extLst>
          </p:cNvPr>
          <p:cNvSpPr/>
          <p:nvPr/>
        </p:nvSpPr>
        <p:spPr>
          <a:xfrm rot="16200000">
            <a:off x="2893555" y="3153621"/>
            <a:ext cx="211561" cy="2148948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7B4AA14-577F-8B1B-3147-D8F1F29D423F}"/>
              </a:ext>
            </a:extLst>
          </p:cNvPr>
          <p:cNvSpPr/>
          <p:nvPr/>
        </p:nvSpPr>
        <p:spPr>
          <a:xfrm rot="10800000">
            <a:off x="4769306" y="3956080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3B0C5-ED11-0BE0-C46F-A2052A90F489}"/>
              </a:ext>
            </a:extLst>
          </p:cNvPr>
          <p:cNvSpPr txBox="1"/>
          <p:nvPr/>
        </p:nvSpPr>
        <p:spPr>
          <a:xfrm>
            <a:off x="4497781" y="3689647"/>
            <a:ext cx="81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23180C-38E2-7EE6-DA3F-7D3E9FD3C913}"/>
              </a:ext>
            </a:extLst>
          </p:cNvPr>
          <p:cNvGrpSpPr/>
          <p:nvPr/>
        </p:nvGrpSpPr>
        <p:grpSpPr>
          <a:xfrm>
            <a:off x="1915760" y="4883869"/>
            <a:ext cx="3504660" cy="561435"/>
            <a:chOff x="916204" y="5841783"/>
            <a:chExt cx="3504660" cy="561435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90BA6E8-D9F2-0B5A-2DA8-0F7543BC8166}"/>
                </a:ext>
              </a:extLst>
            </p:cNvPr>
            <p:cNvSpPr/>
            <p:nvPr/>
          </p:nvSpPr>
          <p:spPr>
            <a:xfrm rot="5400000">
              <a:off x="2584236" y="4173751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144B1F-C332-FD16-5AD6-A103EF0D34C3}"/>
                </a:ext>
              </a:extLst>
            </p:cNvPr>
            <p:cNvSpPr txBox="1"/>
            <p:nvPr/>
          </p:nvSpPr>
          <p:spPr>
            <a:xfrm>
              <a:off x="2226359" y="6095441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9FC222A-62EF-0246-1B3F-5C78CB8AC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6257" y="5373749"/>
            <a:ext cx="3590231" cy="4110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5F5076-AA28-0C1C-AA4F-6AABEE6B9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383" y="3652034"/>
            <a:ext cx="1832472" cy="1343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C1EF82D-F21B-24DA-3832-29AE1C55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4392" y="3642467"/>
            <a:ext cx="1052150" cy="132523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567575D-D5C6-8184-D936-4E0E789DD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9127" y="2097672"/>
            <a:ext cx="1056460" cy="713232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43AA4617-21FB-2DC9-2DED-AEC208C891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9844" y="2097672"/>
            <a:ext cx="980826" cy="713232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8EF86DE6-34DF-168C-0C3E-852145726F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1251" y="2097672"/>
            <a:ext cx="1046691" cy="7132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2B6416-4C90-3F20-9F20-CE360055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079" y="2425575"/>
            <a:ext cx="422901" cy="45719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2ED9D8A-BFDA-FF7E-5685-18ADDDABD67D}"/>
              </a:ext>
            </a:extLst>
          </p:cNvPr>
          <p:cNvGrpSpPr/>
          <p:nvPr/>
        </p:nvGrpSpPr>
        <p:grpSpPr>
          <a:xfrm>
            <a:off x="2081074" y="2725469"/>
            <a:ext cx="3504660" cy="572713"/>
            <a:chOff x="6330396" y="5827282"/>
            <a:chExt cx="3504660" cy="572713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B35E68DE-6FB1-55E2-7735-39A993114787}"/>
                </a:ext>
              </a:extLst>
            </p:cNvPr>
            <p:cNvSpPr/>
            <p:nvPr/>
          </p:nvSpPr>
          <p:spPr>
            <a:xfrm rot="5400000">
              <a:off x="7998428" y="4159250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5553C8-F83B-B279-355E-BC4FF36CF9EE}"/>
                </a:ext>
              </a:extLst>
            </p:cNvPr>
            <p:cNvSpPr txBox="1"/>
            <p:nvPr/>
          </p:nvSpPr>
          <p:spPr>
            <a:xfrm>
              <a:off x="7663506" y="6092218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9326E625-8C92-DEA8-73E9-191979BB48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9081" y="1105482"/>
            <a:ext cx="2086515" cy="483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F3DB564-A962-3413-AFB0-4D24D147263E}"/>
              </a:ext>
            </a:extLst>
          </p:cNvPr>
          <p:cNvSpPr txBox="1"/>
          <p:nvPr/>
        </p:nvSpPr>
        <p:spPr>
          <a:xfrm>
            <a:off x="2852487" y="1519735"/>
            <a:ext cx="75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A01F4228-BB54-7590-4FCF-F6430DD47B6E}"/>
              </a:ext>
            </a:extLst>
          </p:cNvPr>
          <p:cNvSpPr/>
          <p:nvPr/>
        </p:nvSpPr>
        <p:spPr>
          <a:xfrm rot="10800000">
            <a:off x="3091017" y="1799019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60ECD2FE-A1B8-FF46-DD1D-A3AF509076AA}"/>
              </a:ext>
            </a:extLst>
          </p:cNvPr>
          <p:cNvSpPr/>
          <p:nvPr/>
        </p:nvSpPr>
        <p:spPr>
          <a:xfrm rot="16200000">
            <a:off x="3112112" y="943553"/>
            <a:ext cx="200339" cy="2248419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C7892CC1-74C9-CF64-036B-7803D66CEA6D}"/>
              </a:ext>
            </a:extLst>
          </p:cNvPr>
          <p:cNvSpPr/>
          <p:nvPr/>
        </p:nvSpPr>
        <p:spPr>
          <a:xfrm rot="10800000">
            <a:off x="4872127" y="1799059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968414-5872-7CD0-0997-C91318A72A2A}"/>
              </a:ext>
            </a:extLst>
          </p:cNvPr>
          <p:cNvSpPr txBox="1"/>
          <p:nvPr/>
        </p:nvSpPr>
        <p:spPr>
          <a:xfrm>
            <a:off x="4647049" y="1519735"/>
            <a:ext cx="81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3F55F6AE-31F7-B058-3B6D-762B9A740229}"/>
              </a:ext>
            </a:extLst>
          </p:cNvPr>
          <p:cNvSpPr/>
          <p:nvPr/>
        </p:nvSpPr>
        <p:spPr>
          <a:xfrm rot="16200000">
            <a:off x="4895026" y="1488682"/>
            <a:ext cx="203800" cy="114552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4706601-0ADC-3819-5DF9-BBA3C25555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54" y="1101567"/>
            <a:ext cx="1313805" cy="46946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9B99939-C2D4-4CB9-1E60-A180FF24B1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2831" y="3232618"/>
            <a:ext cx="1701238" cy="149850"/>
          </a:xfrm>
          <a:prstGeom prst="rect">
            <a:avLst/>
          </a:prstGeom>
        </p:spPr>
      </p:pic>
      <p:sp>
        <p:nvSpPr>
          <p:cNvPr id="112" name="Right Brace 111">
            <a:extLst>
              <a:ext uri="{FF2B5EF4-FFF2-40B4-BE49-F238E27FC236}">
                <a16:creationId xmlns:a16="http://schemas.microsoft.com/office/drawing/2014/main" id="{59B278A2-9A5C-1F2A-A2B6-C60ED5F20A50}"/>
              </a:ext>
            </a:extLst>
          </p:cNvPr>
          <p:cNvSpPr/>
          <p:nvPr/>
        </p:nvSpPr>
        <p:spPr>
          <a:xfrm rot="16200000">
            <a:off x="4722754" y="3662261"/>
            <a:ext cx="221190" cy="1114303"/>
          </a:xfrm>
          <a:prstGeom prst="rightBrace">
            <a:avLst>
              <a:gd name="adj1" fmla="val 8333"/>
              <a:gd name="adj2" fmla="val 55035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0FB80-FF4E-7741-CBEA-2F04992DAFC6}"/>
              </a:ext>
            </a:extLst>
          </p:cNvPr>
          <p:cNvSpPr txBox="1"/>
          <p:nvPr/>
        </p:nvSpPr>
        <p:spPr>
          <a:xfrm>
            <a:off x="3489041" y="3358334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27313A-4535-5846-D2B2-1FD36B464442}"/>
              </a:ext>
            </a:extLst>
          </p:cNvPr>
          <p:cNvSpPr txBox="1"/>
          <p:nvPr/>
        </p:nvSpPr>
        <p:spPr>
          <a:xfrm>
            <a:off x="3489041" y="5807479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2732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18D46134-1A93-D38C-431F-CA37289AB79B}"/>
              </a:ext>
            </a:extLst>
          </p:cNvPr>
          <p:cNvSpPr/>
          <p:nvPr/>
        </p:nvSpPr>
        <p:spPr>
          <a:xfrm>
            <a:off x="1561333" y="2900461"/>
            <a:ext cx="4343400" cy="2149665"/>
          </a:xfrm>
          <a:prstGeom prst="roundRect">
            <a:avLst>
              <a:gd name="adj" fmla="val 4390"/>
            </a:avLst>
          </a:prstGeom>
          <a:solidFill>
            <a:srgbClr val="EDE9ED">
              <a:alpha val="12941"/>
            </a:srgbClr>
          </a:solidFill>
          <a:ln>
            <a:solidFill>
              <a:srgbClr val="ED9B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A69F5451-E5B9-2838-C856-F62B555EFBA1}"/>
              </a:ext>
            </a:extLst>
          </p:cNvPr>
          <p:cNvSpPr/>
          <p:nvPr/>
        </p:nvSpPr>
        <p:spPr>
          <a:xfrm>
            <a:off x="1561333" y="633529"/>
            <a:ext cx="4343400" cy="1998506"/>
          </a:xfrm>
          <a:prstGeom prst="roundRect">
            <a:avLst>
              <a:gd name="adj" fmla="val 4390"/>
            </a:avLst>
          </a:prstGeom>
          <a:solidFill>
            <a:schemeClr val="accent2">
              <a:lumMod val="20000"/>
              <a:lumOff val="80000"/>
              <a:alpha val="19135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Down Arrow 171">
            <a:extLst>
              <a:ext uri="{FF2B5EF4-FFF2-40B4-BE49-F238E27FC236}">
                <a16:creationId xmlns:a16="http://schemas.microsoft.com/office/drawing/2014/main" id="{78E787B4-D691-CF06-7E9E-5BB4DC540550}"/>
              </a:ext>
            </a:extLst>
          </p:cNvPr>
          <p:cNvSpPr/>
          <p:nvPr/>
        </p:nvSpPr>
        <p:spPr>
          <a:xfrm>
            <a:off x="3761270" y="2041870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own Arrow 141">
            <a:extLst>
              <a:ext uri="{FF2B5EF4-FFF2-40B4-BE49-F238E27FC236}">
                <a16:creationId xmlns:a16="http://schemas.microsoft.com/office/drawing/2014/main" id="{0D952BD4-2165-0C7A-1CE2-BD6334972703}"/>
              </a:ext>
            </a:extLst>
          </p:cNvPr>
          <p:cNvSpPr/>
          <p:nvPr/>
        </p:nvSpPr>
        <p:spPr>
          <a:xfrm rot="10800000">
            <a:off x="2947813" y="1116087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C2751B9-9892-CAF3-CC76-DD9BA4B54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413" y="1629118"/>
            <a:ext cx="422901" cy="45719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42E69E0-B5F2-DBBC-0414-B01863C22F35}"/>
              </a:ext>
            </a:extLst>
          </p:cNvPr>
          <p:cNvSpPr txBox="1"/>
          <p:nvPr/>
        </p:nvSpPr>
        <p:spPr>
          <a:xfrm>
            <a:off x="4326292" y="876456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Expert6</a:t>
            </a:r>
          </a:p>
        </p:txBody>
      </p:sp>
      <p:sp>
        <p:nvSpPr>
          <p:cNvPr id="97" name="Down Arrow 96">
            <a:extLst>
              <a:ext uri="{FF2B5EF4-FFF2-40B4-BE49-F238E27FC236}">
                <a16:creationId xmlns:a16="http://schemas.microsoft.com/office/drawing/2014/main" id="{5BAFE18E-0907-87EE-AE15-1338B0313119}"/>
              </a:ext>
            </a:extLst>
          </p:cNvPr>
          <p:cNvSpPr/>
          <p:nvPr/>
        </p:nvSpPr>
        <p:spPr>
          <a:xfrm rot="10800000">
            <a:off x="4584298" y="1129378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DD44B0E6-949A-2094-EDCF-442B10C0EACE}"/>
              </a:ext>
            </a:extLst>
          </p:cNvPr>
          <p:cNvSpPr/>
          <p:nvPr/>
        </p:nvSpPr>
        <p:spPr>
          <a:xfrm rot="16200000">
            <a:off x="4620414" y="749355"/>
            <a:ext cx="178914" cy="1244556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062CF2C-55DB-0D16-213F-8553A6980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249" y="2460917"/>
            <a:ext cx="2850140" cy="132746"/>
          </a:xfrm>
          <a:prstGeom prst="rect">
            <a:avLst/>
          </a:prstGeom>
        </p:spPr>
      </p:pic>
      <p:sp>
        <p:nvSpPr>
          <p:cNvPr id="101" name="Right Brace 100">
            <a:extLst>
              <a:ext uri="{FF2B5EF4-FFF2-40B4-BE49-F238E27FC236}">
                <a16:creationId xmlns:a16="http://schemas.microsoft.com/office/drawing/2014/main" id="{A3642CFE-7E24-38D4-6DE1-594222C07D34}"/>
              </a:ext>
            </a:extLst>
          </p:cNvPr>
          <p:cNvSpPr/>
          <p:nvPr/>
        </p:nvSpPr>
        <p:spPr>
          <a:xfrm rot="5400000">
            <a:off x="3814570" y="576307"/>
            <a:ext cx="220734" cy="2814419"/>
          </a:xfrm>
          <a:prstGeom prst="rightBrace">
            <a:avLst>
              <a:gd name="adj1" fmla="val 8333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1C1D72E-D1B7-7F48-5C1D-5A1A24D219B6}"/>
              </a:ext>
            </a:extLst>
          </p:cNvPr>
          <p:cNvSpPr txBox="1"/>
          <p:nvPr/>
        </p:nvSpPr>
        <p:spPr>
          <a:xfrm>
            <a:off x="3558757" y="2175706"/>
            <a:ext cx="1057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Baseline</a:t>
            </a:r>
          </a:p>
        </p:txBody>
      </p:sp>
      <p:pic>
        <p:nvPicPr>
          <p:cNvPr id="114" name="Picture 113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4F2E4006-250B-9C5E-DC4F-70D95411D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617" y="1376956"/>
            <a:ext cx="562530" cy="562530"/>
          </a:xfrm>
          <a:prstGeom prst="rect">
            <a:avLst/>
          </a:prstGeom>
        </p:spPr>
      </p:pic>
      <p:pic>
        <p:nvPicPr>
          <p:cNvPr id="124" name="Picture 123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7B8201FE-7B70-48AF-658D-1B9016949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73" y="1376956"/>
            <a:ext cx="562530" cy="562530"/>
          </a:xfrm>
          <a:prstGeom prst="rect">
            <a:avLst/>
          </a:prstGeom>
        </p:spPr>
      </p:pic>
      <p:pic>
        <p:nvPicPr>
          <p:cNvPr id="136" name="Picture 135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2208B60-BD0A-FEE9-662B-41CBCA353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608" y="1412444"/>
            <a:ext cx="562530" cy="562530"/>
          </a:xfrm>
          <a:prstGeom prst="rect">
            <a:avLst/>
          </a:prstGeom>
        </p:spPr>
      </p:pic>
      <p:sp>
        <p:nvSpPr>
          <p:cNvPr id="137" name="Right Brace 136">
            <a:extLst>
              <a:ext uri="{FF2B5EF4-FFF2-40B4-BE49-F238E27FC236}">
                <a16:creationId xmlns:a16="http://schemas.microsoft.com/office/drawing/2014/main" id="{D6611745-35A8-6DEC-DD68-C92D2E450F4F}"/>
              </a:ext>
            </a:extLst>
          </p:cNvPr>
          <p:cNvSpPr/>
          <p:nvPr/>
        </p:nvSpPr>
        <p:spPr>
          <a:xfrm rot="16200000">
            <a:off x="2994419" y="802129"/>
            <a:ext cx="160923" cy="111430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CCC0A90-C98D-8F0D-E4E3-82E9B4344064}"/>
              </a:ext>
            </a:extLst>
          </p:cNvPr>
          <p:cNvSpPr txBox="1"/>
          <p:nvPr/>
        </p:nvSpPr>
        <p:spPr>
          <a:xfrm>
            <a:off x="2690705" y="870116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16E16109-7EA6-B6A1-581C-288CA633F6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5314" y="685432"/>
            <a:ext cx="1951827" cy="26223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2303ADEC-A443-BCB1-0055-0DD2DE3FA2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8273" y="670115"/>
            <a:ext cx="1657065" cy="263698"/>
          </a:xfrm>
          <a:prstGeom prst="rect">
            <a:avLst/>
          </a:prstGeom>
        </p:spPr>
      </p:pic>
      <p:pic>
        <p:nvPicPr>
          <p:cNvPr id="43" name="Picture 42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1FA52237-C203-A3B3-F785-C06B200A88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541" y="3780758"/>
            <a:ext cx="566928" cy="566928"/>
          </a:xfrm>
          <a:prstGeom prst="rect">
            <a:avLst/>
          </a:prstGeom>
        </p:spPr>
      </p:pic>
      <p:pic>
        <p:nvPicPr>
          <p:cNvPr id="44" name="Picture 43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AFE41D70-F35E-092B-B738-1D0C6E30BF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2089" y="3783865"/>
            <a:ext cx="566928" cy="566928"/>
          </a:xfrm>
          <a:prstGeom prst="rect">
            <a:avLst/>
          </a:prstGeom>
        </p:spPr>
      </p:pic>
      <p:pic>
        <p:nvPicPr>
          <p:cNvPr id="45" name="Picture 44" descr="A close up of a cat&#10;&#10;Description automatically generated with low confidence">
            <a:extLst>
              <a:ext uri="{FF2B5EF4-FFF2-40B4-BE49-F238E27FC236}">
                <a16:creationId xmlns:a16="http://schemas.microsoft.com/office/drawing/2014/main" id="{8A096B1D-E41D-EA4A-7340-5CF7AE7589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1587" y="3784232"/>
            <a:ext cx="566928" cy="566928"/>
          </a:xfrm>
          <a:prstGeom prst="rect">
            <a:avLst/>
          </a:prstGeom>
        </p:spPr>
      </p:pic>
      <p:sp>
        <p:nvSpPr>
          <p:cNvPr id="46" name="Down Arrow 45">
            <a:extLst>
              <a:ext uri="{FF2B5EF4-FFF2-40B4-BE49-F238E27FC236}">
                <a16:creationId xmlns:a16="http://schemas.microsoft.com/office/drawing/2014/main" id="{411D0332-0818-43FA-56A2-06BBE199FF92}"/>
              </a:ext>
            </a:extLst>
          </p:cNvPr>
          <p:cNvSpPr/>
          <p:nvPr/>
        </p:nvSpPr>
        <p:spPr>
          <a:xfrm>
            <a:off x="3414952" y="4430299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BFB96402-FB67-5AD6-032C-A26F7E239D74}"/>
              </a:ext>
            </a:extLst>
          </p:cNvPr>
          <p:cNvSpPr/>
          <p:nvPr/>
        </p:nvSpPr>
        <p:spPr>
          <a:xfrm rot="10800000">
            <a:off x="2601495" y="3504516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3ACB6F1-8577-C46A-74A3-D0C7B98CF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77" y="4018240"/>
            <a:ext cx="422901" cy="4571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1691226-85E2-4D6A-1FEC-F971F52C4784}"/>
              </a:ext>
            </a:extLst>
          </p:cNvPr>
          <p:cNvSpPr txBox="1"/>
          <p:nvPr/>
        </p:nvSpPr>
        <p:spPr>
          <a:xfrm>
            <a:off x="3979974" y="3264885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E59EE50C-F9FA-4913-7E46-FCE44E18EF4B}"/>
              </a:ext>
            </a:extLst>
          </p:cNvPr>
          <p:cNvSpPr/>
          <p:nvPr/>
        </p:nvSpPr>
        <p:spPr>
          <a:xfrm rot="10800000">
            <a:off x="4237980" y="3517807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C903756A-0E48-4F8D-FFF6-0F0A88606827}"/>
              </a:ext>
            </a:extLst>
          </p:cNvPr>
          <p:cNvSpPr/>
          <p:nvPr/>
        </p:nvSpPr>
        <p:spPr>
          <a:xfrm rot="16200000">
            <a:off x="4274096" y="3137784"/>
            <a:ext cx="178914" cy="1244556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488C7948-B78E-228F-82A9-DC04989B3BCA}"/>
              </a:ext>
            </a:extLst>
          </p:cNvPr>
          <p:cNvSpPr/>
          <p:nvPr/>
        </p:nvSpPr>
        <p:spPr>
          <a:xfrm rot="5400000">
            <a:off x="3468252" y="2964736"/>
            <a:ext cx="220734" cy="2814419"/>
          </a:xfrm>
          <a:prstGeom prst="rightBrace">
            <a:avLst>
              <a:gd name="adj1" fmla="val 8333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2065C3-5DFF-F222-B6AC-AF28A7679350}"/>
              </a:ext>
            </a:extLst>
          </p:cNvPr>
          <p:cNvSpPr txBox="1"/>
          <p:nvPr/>
        </p:nvSpPr>
        <p:spPr>
          <a:xfrm>
            <a:off x="3212439" y="4564135"/>
            <a:ext cx="1057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Baseline</a:t>
            </a: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4BEC6B0B-2C39-1299-4227-54BB00559A03}"/>
              </a:ext>
            </a:extLst>
          </p:cNvPr>
          <p:cNvSpPr/>
          <p:nvPr/>
        </p:nvSpPr>
        <p:spPr>
          <a:xfrm rot="16200000">
            <a:off x="2745071" y="3093587"/>
            <a:ext cx="164539" cy="1311861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C2B0C1-03DC-183C-64B7-9C6EF1072902}"/>
              </a:ext>
            </a:extLst>
          </p:cNvPr>
          <p:cNvSpPr txBox="1"/>
          <p:nvPr/>
        </p:nvSpPr>
        <p:spPr>
          <a:xfrm>
            <a:off x="2344387" y="3258545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0CF676C-4DA8-DD4E-7FD7-2124BECFFA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2469" y="2988084"/>
            <a:ext cx="2439110" cy="3521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0EF94A-7074-CA4F-E378-6F2DD41E37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0608" y="3064513"/>
            <a:ext cx="1311861" cy="20564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30E8B78-F407-CCB4-6DC4-598608941D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2331" y="4820140"/>
            <a:ext cx="2729536" cy="12341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BBE59C4-980E-ACFF-4B67-1F54CBEBB11B}"/>
              </a:ext>
            </a:extLst>
          </p:cNvPr>
          <p:cNvSpPr txBox="1"/>
          <p:nvPr/>
        </p:nvSpPr>
        <p:spPr>
          <a:xfrm>
            <a:off x="3514905" y="2582551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DA7548-01D8-4F5A-8FC8-1ABAC0E89291}"/>
              </a:ext>
            </a:extLst>
          </p:cNvPr>
          <p:cNvSpPr txBox="1"/>
          <p:nvPr/>
        </p:nvSpPr>
        <p:spPr>
          <a:xfrm>
            <a:off x="3452575" y="5052301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3309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212A9B5-3697-6070-8F56-BE3F1E48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4" y="409418"/>
            <a:ext cx="3537345" cy="2184303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5AADE77-5305-BFA9-3972-906861546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369" y="421907"/>
            <a:ext cx="3517120" cy="217181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5440383-889A-A055-BE23-875D7B52E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489" y="409418"/>
            <a:ext cx="3165487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7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1BF4141C-BDFC-C3FB-9F2F-EAF08F1E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95203"/>
            <a:ext cx="5291666" cy="3267593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9DFD5D1-388F-E2B4-A714-FB1B0424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795203"/>
            <a:ext cx="5291667" cy="32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96746DF-CC28-E860-A8A2-12374FE89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23225"/>
            <a:ext cx="5291666" cy="361155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A61AD2B-C644-756A-8B95-13DDF4686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623225"/>
            <a:ext cx="5291667" cy="36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5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701AB1DB-CD0C-1FBE-52E1-EC4755EF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7" y="1985588"/>
            <a:ext cx="3517119" cy="2813697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4F5EC8D-6A8A-4E80-AD26-C16C861D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795" y="1985588"/>
            <a:ext cx="3517120" cy="2813697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0899187-DB11-B108-396E-0EEA6BC8C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066" y="1985588"/>
            <a:ext cx="3531870" cy="28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6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19953</TotalTime>
  <Words>2357</Words>
  <Application>Microsoft Macintosh PowerPoint</Application>
  <PresentationFormat>Widescreen</PresentationFormat>
  <Paragraphs>236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88</cp:revision>
  <dcterms:created xsi:type="dcterms:W3CDTF">2023-01-04T22:59:19Z</dcterms:created>
  <dcterms:modified xsi:type="dcterms:W3CDTF">2023-01-18T19:32:40Z</dcterms:modified>
</cp:coreProperties>
</file>